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Lst>
  <p:notesMasterIdLst>
    <p:notesMasterId r:id="rId8"/>
  </p:notesMasterIdLst>
  <p:handoutMasterIdLst>
    <p:handoutMasterId r:id="rId9"/>
  </p:handoutMasterIdLst>
  <p:sldIdLst>
    <p:sldId id="738" r:id="rId5"/>
    <p:sldId id="739" r:id="rId6"/>
    <p:sldId id="74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in Olav Nås" initials="SN" lastIdx="6" clrIdx="0">
    <p:extLst>
      <p:ext uri="{19B8F6BF-5375-455C-9EA6-DF929625EA0E}">
        <p15:presenceInfo xmlns:p15="http://schemas.microsoft.com/office/powerpoint/2012/main" userId="S::son@forskningsradet.no::a61dc374-596b-411e-92c6-f538526c7d5a" providerId="AD"/>
      </p:ext>
    </p:extLst>
  </p:cmAuthor>
  <p:cmAuthor id="2" name="Ingebjørg Aadland" initials="IA" lastIdx="3" clrIdx="1">
    <p:extLst>
      <p:ext uri="{19B8F6BF-5375-455C-9EA6-DF929625EA0E}">
        <p15:presenceInfo xmlns:p15="http://schemas.microsoft.com/office/powerpoint/2012/main" userId="S::iaa@forskningsradet.no::20db70c8-d746-4a90-aa54-b0311043dc00" providerId="AD"/>
      </p:ext>
    </p:extLst>
  </p:cmAuthor>
  <p:cmAuthor id="3" name="Kristin Oxley" initials="KO" lastIdx="2" clrIdx="2">
    <p:extLst>
      <p:ext uri="{19B8F6BF-5375-455C-9EA6-DF929625EA0E}">
        <p15:presenceInfo xmlns:p15="http://schemas.microsoft.com/office/powerpoint/2012/main" userId="S::krox@forskningsradet.no::bf48f87b-adbb-4b71-965d-000db55eb135" providerId="AD"/>
      </p:ext>
    </p:extLst>
  </p:cmAuthor>
  <p:cmAuthor id="4" name=" " initials="" lastIdx="6" clrIdx="3">
    <p:extLst>
      <p:ext uri="{19B8F6BF-5375-455C-9EA6-DF929625EA0E}">
        <p15:presenceInfo xmlns:p15="http://schemas.microsoft.com/office/powerpoint/2012/main" userId="S::Ann.Elin.Hvidsten@bcw-global.com::80e3a051-f4a8-46f4-9fae-66eb3cb85e84" providerId="AD"/>
      </p:ext>
    </p:extLst>
  </p:cmAuthor>
  <p:cmAuthor id="5" name="John-Arne Røttingen" initials="JR" lastIdx="2" clrIdx="4">
    <p:extLst>
      <p:ext uri="{19B8F6BF-5375-455C-9EA6-DF929625EA0E}">
        <p15:presenceInfo xmlns:p15="http://schemas.microsoft.com/office/powerpoint/2012/main" userId="S-1-5-21-479428392-223110683-929701000-247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00"/>
    <a:srgbClr val="1C4459"/>
    <a:srgbClr val="1C445A"/>
    <a:srgbClr val="E4E9EC"/>
    <a:srgbClr val="8EA6B5"/>
    <a:srgbClr val="FEEBA7"/>
    <a:srgbClr val="4A697A"/>
    <a:srgbClr val="E4E9EB"/>
    <a:srgbClr val="01B9DC"/>
    <a:srgbClr val="1C4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6327" autoAdjust="0"/>
  </p:normalViewPr>
  <p:slideViewPr>
    <p:cSldViewPr snapToGrid="0">
      <p:cViewPr varScale="1">
        <p:scale>
          <a:sx n="125" d="100"/>
          <a:sy n="125" d="100"/>
        </p:scale>
        <p:origin x="298" y="7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5320" y="15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A59EA4-BD77-344D-A4AC-FED15260E5BC}" type="datetimeFigureOut">
              <a:rPr lang="en-US" smtClean="0"/>
              <a:t>8/10/2023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B68B58-01EB-8F47-863C-4C2D7E43D678}" type="slidenum">
              <a:rPr lang="en-US" smtClean="0"/>
              <a:t>‹#›</a:t>
            </a:fld>
            <a:endParaRPr lang="en-US"/>
          </a:p>
        </p:txBody>
      </p:sp>
    </p:spTree>
    <p:extLst>
      <p:ext uri="{BB962C8B-B14F-4D97-AF65-F5344CB8AC3E}">
        <p14:creationId xmlns:p14="http://schemas.microsoft.com/office/powerpoint/2010/main" val="157124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D65C4-E29C-7845-8893-F3CCC9C94B5C}"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97E71-7CC0-7D4D-AFFD-1D3A1FC40E8C}" type="slidenum">
              <a:rPr lang="en-US" smtClean="0"/>
              <a:t>‹#›</a:t>
            </a:fld>
            <a:endParaRPr lang="en-US"/>
          </a:p>
        </p:txBody>
      </p:sp>
    </p:spTree>
    <p:extLst>
      <p:ext uri="{BB962C8B-B14F-4D97-AF65-F5344CB8AC3E}">
        <p14:creationId xmlns:p14="http://schemas.microsoft.com/office/powerpoint/2010/main" val="1502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kern="1200">
                <a:solidFill>
                  <a:schemeClr val="tx1"/>
                </a:solidFill>
                <a:effectLst/>
                <a:latin typeface="+mn-lt"/>
                <a:ea typeface="+mn-ea"/>
                <a:cs typeface="+mn-cs"/>
              </a:rPr>
              <a:t>Scope</a:t>
            </a:r>
            <a:r>
              <a:rPr lang="en-GB" sz="1000" kern="1200">
                <a:solidFill>
                  <a:schemeClr val="tx1"/>
                </a:solidFill>
                <a:effectLst/>
                <a:latin typeface="+mn-lt"/>
                <a:ea typeface="+mn-ea"/>
                <a:cs typeface="+mn-cs"/>
              </a:rPr>
              <a:t>:</a:t>
            </a:r>
            <a:endParaRPr lang="en-GB" sz="1000"/>
          </a:p>
        </p:txBody>
      </p:sp>
    </p:spTree>
    <p:extLst>
      <p:ext uri="{BB962C8B-B14F-4D97-AF65-F5344CB8AC3E}">
        <p14:creationId xmlns:p14="http://schemas.microsoft.com/office/powerpoint/2010/main" val="272043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kern="1200">
                <a:solidFill>
                  <a:schemeClr val="tx1"/>
                </a:solidFill>
                <a:effectLst/>
                <a:latin typeface="+mn-lt"/>
                <a:ea typeface="+mn-ea"/>
                <a:cs typeface="+mn-cs"/>
              </a:rPr>
              <a:t>Scope</a:t>
            </a:r>
            <a:r>
              <a:rPr lang="en-GB" sz="1000" kern="1200">
                <a:solidFill>
                  <a:schemeClr val="tx1"/>
                </a:solidFill>
                <a:effectLst/>
                <a:latin typeface="+mn-lt"/>
                <a:ea typeface="+mn-ea"/>
                <a:cs typeface="+mn-cs"/>
              </a:rPr>
              <a:t>:</a:t>
            </a:r>
            <a:endParaRPr lang="en-GB" sz="1000"/>
          </a:p>
        </p:txBody>
      </p:sp>
    </p:spTree>
    <p:extLst>
      <p:ext uri="{BB962C8B-B14F-4D97-AF65-F5344CB8AC3E}">
        <p14:creationId xmlns:p14="http://schemas.microsoft.com/office/powerpoint/2010/main" val="188861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kern="1200">
                <a:solidFill>
                  <a:schemeClr val="tx1"/>
                </a:solidFill>
                <a:effectLst/>
                <a:latin typeface="+mn-lt"/>
                <a:ea typeface="+mn-ea"/>
                <a:cs typeface="+mn-cs"/>
              </a:rPr>
              <a:t>Scope</a:t>
            </a:r>
            <a:r>
              <a:rPr lang="en-GB" sz="1000" kern="1200">
                <a:solidFill>
                  <a:schemeClr val="tx1"/>
                </a:solidFill>
                <a:effectLst/>
                <a:latin typeface="+mn-lt"/>
                <a:ea typeface="+mn-ea"/>
                <a:cs typeface="+mn-cs"/>
              </a:rPr>
              <a:t>:</a:t>
            </a:r>
            <a:endParaRPr lang="en-GB" sz="1000"/>
          </a:p>
        </p:txBody>
      </p:sp>
    </p:spTree>
    <p:extLst>
      <p:ext uri="{BB962C8B-B14F-4D97-AF65-F5344CB8AC3E}">
        <p14:creationId xmlns:p14="http://schemas.microsoft.com/office/powerpoint/2010/main" val="490008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ource.microsoft.com/nb-no/product/office/WA104380621?tab=Overview"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ppsource.microsoft.com/nb-no/product/office/WA104380621?tab=Overview"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ekko.ad.forskningsradet.no/innhold/Sider/Praktisk%20PowerPoint.aspx"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ekko.ad.forskningsradet.no/innhold/Sider/Praktisk%20PowerPoint.aspx"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ekko.ad.forskningsradet.no/innhold/Sider/Praktisk%20PowerPoint.aspx"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bilde 1">
    <p:bg>
      <p:bgPr>
        <a:solidFill>
          <a:schemeClr val="bg2"/>
        </a:solidFill>
        <a:effectLst/>
      </p:bgPr>
    </p:bg>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3EEE86A0-F8D8-47D0-A344-8623D142EF31}"/>
              </a:ext>
            </a:extLst>
          </p:cNvPr>
          <p:cNvSpPr>
            <a:spLocks noGrp="1"/>
          </p:cNvSpPr>
          <p:nvPr>
            <p:ph type="pic" sz="quarter" idx="19" hasCustomPrompt="1"/>
          </p:nvPr>
        </p:nvSpPr>
        <p:spPr>
          <a:xfrm>
            <a:off x="253365" y="-158540"/>
            <a:ext cx="12192000" cy="6858000"/>
          </a:xfrm>
        </p:spPr>
        <p:txBody>
          <a:bodyPr/>
          <a:lstStyle>
            <a:lvl1pPr marL="0" indent="0" algn="ctr">
              <a:buNone/>
              <a:defRPr>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br>
              <a:rPr lang="nb-NO" noProof="0" dirty="0"/>
            </a:br>
            <a:br>
              <a:rPr lang="nb-NO" noProof="0" dirty="0"/>
            </a:br>
            <a:r>
              <a:rPr lang="nb-NO" noProof="0" dirty="0"/>
              <a:t>Velg et bilde fra imageshop og last det inn her som bakgrunnsbilde.</a:t>
            </a:r>
            <a:br>
              <a:rPr lang="nb-NO" noProof="0" dirty="0"/>
            </a:br>
            <a:r>
              <a:rPr lang="nb-NO" noProof="0" dirty="0"/>
              <a:t>Pass på at det ikke er strukket og i god oppløsning.</a:t>
            </a:r>
          </a:p>
          <a:p>
            <a:endParaRPr lang="nb-NO" dirty="0"/>
          </a:p>
        </p:txBody>
      </p:sp>
      <p:sp>
        <p:nvSpPr>
          <p:cNvPr id="2" name="Title 1"/>
          <p:cNvSpPr>
            <a:spLocks noGrp="1"/>
          </p:cNvSpPr>
          <p:nvPr>
            <p:ph type="ctrTitle" hasCustomPrompt="1"/>
          </p:nvPr>
        </p:nvSpPr>
        <p:spPr>
          <a:xfrm>
            <a:off x="803274" y="1418492"/>
            <a:ext cx="6689636" cy="2327231"/>
          </a:xfrm>
        </p:spPr>
        <p:txBody>
          <a:bodyPr lIns="0" rIns="0" anchor="b">
            <a:noAutofit/>
          </a:bodyPr>
          <a:lstStyle>
            <a:lvl1pPr algn="l">
              <a:defRPr sz="4200" b="0">
                <a:solidFill>
                  <a:srgbClr val="1C4459"/>
                </a:solidFill>
              </a:defRPr>
            </a:lvl1pPr>
          </a:lstStyle>
          <a:p>
            <a:r>
              <a:rPr lang="nb-NO" noProof="0" dirty="0"/>
              <a:t>Dette er en forside</a:t>
            </a:r>
          </a:p>
        </p:txBody>
      </p:sp>
      <p:sp>
        <p:nvSpPr>
          <p:cNvPr id="11" name="Text Placeholder 17" descr="@hovedtaler&#10;@forskningsradet&#10;#konferansenavn">
            <a:extLst>
              <a:ext uri="{FF2B5EF4-FFF2-40B4-BE49-F238E27FC236}">
                <a16:creationId xmlns:a16="http://schemas.microsoft.com/office/drawing/2014/main" id="{AF0A54D9-641B-9D4C-B195-5CE042766D6F}"/>
              </a:ext>
            </a:extLst>
          </p:cNvPr>
          <p:cNvSpPr>
            <a:spLocks noGrp="1"/>
          </p:cNvSpPr>
          <p:nvPr>
            <p:ph type="body" sz="quarter" idx="13" hasCustomPrompt="1"/>
          </p:nvPr>
        </p:nvSpPr>
        <p:spPr>
          <a:xfrm>
            <a:off x="803275" y="6285297"/>
            <a:ext cx="4032250" cy="233899"/>
          </a:xfrm>
        </p:spPr>
        <p:txBody>
          <a:bodyPr lIns="0" rIns="0" anchor="b" anchorCtr="0">
            <a:noAutofit/>
          </a:bodyPr>
          <a:lstStyle>
            <a:lvl1pPr marL="0" indent="0">
              <a:lnSpc>
                <a:spcPct val="100000"/>
              </a:lnSpc>
              <a:spcBef>
                <a:spcPts val="0"/>
              </a:spcBef>
              <a:buNone/>
              <a:defRPr sz="1400" b="1">
                <a:solidFill>
                  <a:schemeClr val="tx2"/>
                </a:solidFill>
              </a:defRPr>
            </a:lvl1pPr>
          </a:lstStyle>
          <a:p>
            <a:pPr lvl="0"/>
            <a:r>
              <a:rPr lang="nb-NO" noProof="0" dirty="0"/>
              <a:t># konferansenavn</a:t>
            </a:r>
          </a:p>
        </p:txBody>
      </p:sp>
      <p:sp>
        <p:nvSpPr>
          <p:cNvPr id="13" name="Text Placeholder 17" descr="@hovedtaler&#10;@forskningsradet&#10;#konferansenavn">
            <a:extLst>
              <a:ext uri="{FF2B5EF4-FFF2-40B4-BE49-F238E27FC236}">
                <a16:creationId xmlns:a16="http://schemas.microsoft.com/office/drawing/2014/main" id="{D37A39C0-1D28-6744-AAED-EDCE25A74AE6}"/>
              </a:ext>
            </a:extLst>
          </p:cNvPr>
          <p:cNvSpPr>
            <a:spLocks noGrp="1"/>
          </p:cNvSpPr>
          <p:nvPr>
            <p:ph type="body" sz="quarter" idx="14" hasCustomPrompt="1"/>
          </p:nvPr>
        </p:nvSpPr>
        <p:spPr>
          <a:xfrm>
            <a:off x="803275" y="6092789"/>
            <a:ext cx="4032250" cy="233899"/>
          </a:xfrm>
        </p:spPr>
        <p:txBody>
          <a:bodyPr lIns="0" rIns="0" anchor="b" anchorCtr="0">
            <a:noAutofit/>
          </a:bodyPr>
          <a:lstStyle>
            <a:lvl1pPr marL="0" indent="0">
              <a:lnSpc>
                <a:spcPct val="100000"/>
              </a:lnSpc>
              <a:spcBef>
                <a:spcPts val="0"/>
              </a:spcBef>
              <a:buNone/>
              <a:defRPr sz="1400" b="1">
                <a:solidFill>
                  <a:schemeClr val="tx2"/>
                </a:solidFill>
              </a:defRPr>
            </a:lvl1pPr>
          </a:lstStyle>
          <a:p>
            <a:pPr lvl="0"/>
            <a:r>
              <a:rPr lang="nb-NO" noProof="0" dirty="0"/>
              <a:t>@</a:t>
            </a:r>
            <a:r>
              <a:rPr lang="nb-NO" noProof="0" dirty="0" err="1"/>
              <a:t>forskningsradet</a:t>
            </a:r>
            <a:endParaRPr lang="nb-NO" noProof="0" dirty="0"/>
          </a:p>
        </p:txBody>
      </p:sp>
      <p:sp>
        <p:nvSpPr>
          <p:cNvPr id="14" name="Text Placeholder 17" descr="@hovedtaler&#10;@forskningsradet&#10;#konferansenavn">
            <a:extLst>
              <a:ext uri="{FF2B5EF4-FFF2-40B4-BE49-F238E27FC236}">
                <a16:creationId xmlns:a16="http://schemas.microsoft.com/office/drawing/2014/main" id="{0784858A-0BD2-8C47-83CC-F86C943CDE0C}"/>
              </a:ext>
            </a:extLst>
          </p:cNvPr>
          <p:cNvSpPr>
            <a:spLocks noGrp="1"/>
          </p:cNvSpPr>
          <p:nvPr>
            <p:ph type="body" sz="quarter" idx="15" hasCustomPrompt="1"/>
          </p:nvPr>
        </p:nvSpPr>
        <p:spPr>
          <a:xfrm>
            <a:off x="803275" y="5900283"/>
            <a:ext cx="4032250" cy="233899"/>
          </a:xfrm>
        </p:spPr>
        <p:txBody>
          <a:bodyPr lIns="0" rIns="0" anchor="b" anchorCtr="0">
            <a:noAutofit/>
          </a:bodyPr>
          <a:lstStyle>
            <a:lvl1pPr marL="0" indent="0">
              <a:lnSpc>
                <a:spcPct val="100000"/>
              </a:lnSpc>
              <a:spcBef>
                <a:spcPts val="0"/>
              </a:spcBef>
              <a:buNone/>
              <a:defRPr sz="1400" b="1">
                <a:solidFill>
                  <a:schemeClr val="tx2"/>
                </a:solidFill>
              </a:defRPr>
            </a:lvl1pPr>
          </a:lstStyle>
          <a:p>
            <a:pPr lvl="0"/>
            <a:r>
              <a:rPr lang="nb-NO" noProof="0" dirty="0"/>
              <a:t>@hovedtaler</a:t>
            </a:r>
          </a:p>
        </p:txBody>
      </p:sp>
      <p:sp>
        <p:nvSpPr>
          <p:cNvPr id="7" name="Text Placeholder 6">
            <a:extLst>
              <a:ext uri="{FF2B5EF4-FFF2-40B4-BE49-F238E27FC236}">
                <a16:creationId xmlns:a16="http://schemas.microsoft.com/office/drawing/2014/main" id="{AFCCBE7F-0AF6-41F4-A578-3E57EFFC725D}"/>
              </a:ext>
            </a:extLst>
          </p:cNvPr>
          <p:cNvSpPr>
            <a:spLocks noGrp="1"/>
          </p:cNvSpPr>
          <p:nvPr>
            <p:ph type="body" sz="quarter" idx="17" hasCustomPrompt="1"/>
          </p:nvPr>
        </p:nvSpPr>
        <p:spPr>
          <a:xfrm>
            <a:off x="803276" y="4081963"/>
            <a:ext cx="566661" cy="39600"/>
          </a:xfrm>
          <a:solidFill>
            <a:srgbClr val="FF7D00"/>
          </a:solidFill>
        </p:spPr>
        <p:txBody>
          <a:bodyPr/>
          <a:lstStyle>
            <a:lvl1pPr marL="0" indent="0">
              <a:buNone/>
              <a:defRPr/>
            </a:lvl1pPr>
          </a:lstStyle>
          <a:p>
            <a:pPr lvl="0"/>
            <a:r>
              <a:rPr lang="en-US" dirty="0"/>
              <a:t> </a:t>
            </a:r>
            <a:endParaRPr lang="nb-NO" dirty="0"/>
          </a:p>
        </p:txBody>
      </p:sp>
      <p:sp>
        <p:nvSpPr>
          <p:cNvPr id="26" name="Rectangle 25">
            <a:hlinkClick r:id="rId2"/>
            <a:extLst>
              <a:ext uri="{FF2B5EF4-FFF2-40B4-BE49-F238E27FC236}">
                <a16:creationId xmlns:a16="http://schemas.microsoft.com/office/drawing/2014/main" id="{B4A63789-B3A9-4930-8454-9B2942B8E36E}"/>
              </a:ext>
            </a:extLst>
          </p:cNvPr>
          <p:cNvSpPr/>
          <p:nvPr userDrawn="1"/>
        </p:nvSpPr>
        <p:spPr>
          <a:xfrm>
            <a:off x="5181600" y="5303520"/>
            <a:ext cx="1013460" cy="21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Text Placeholder 29">
            <a:extLst>
              <a:ext uri="{FF2B5EF4-FFF2-40B4-BE49-F238E27FC236}">
                <a16:creationId xmlns:a16="http://schemas.microsoft.com/office/drawing/2014/main" id="{BA309F34-4337-429C-8425-AF3F95013202}"/>
              </a:ext>
            </a:extLst>
          </p:cNvPr>
          <p:cNvSpPr>
            <a:spLocks noGrp="1"/>
          </p:cNvSpPr>
          <p:nvPr>
            <p:ph type="body" sz="quarter" idx="18" hasCustomPrompt="1"/>
          </p:nvPr>
        </p:nvSpPr>
        <p:spPr>
          <a:xfrm>
            <a:off x="803274" y="4303469"/>
            <a:ext cx="5890337" cy="1364706"/>
          </a:xfrm>
        </p:spPr>
        <p:txBody>
          <a:bodyPr/>
          <a:lstStyle>
            <a:lvl1pPr marL="0" indent="0">
              <a:spcBef>
                <a:spcPts val="1000"/>
              </a:spcBef>
              <a:buNone/>
              <a:defRPr sz="1800">
                <a:solidFill>
                  <a:schemeClr val="tx2"/>
                </a:solidFill>
              </a:defRPr>
            </a:lvl1pPr>
          </a:lstStyle>
          <a:p>
            <a:r>
              <a:rPr lang="nb-NO" dirty="0"/>
              <a:t>Visste du at du kan bytte bilde på forsiden?                            Klikk på ikonet så kan du legge inn et bilde , så kan du finne et bilde som passer perfekt til presentasjonen din. Om du ikke har noe liggende i teams eller i mappen din, kan du bruke Imageshop og importere bildet du vil ha derfra </a:t>
            </a:r>
            <a:r>
              <a:rPr lang="nb-NO" u="sng" dirty="0"/>
              <a:t>LENKE HER</a:t>
            </a:r>
          </a:p>
        </p:txBody>
      </p:sp>
      <p:sp>
        <p:nvSpPr>
          <p:cNvPr id="39" name="TextBox 38">
            <a:extLst>
              <a:ext uri="{FF2B5EF4-FFF2-40B4-BE49-F238E27FC236}">
                <a16:creationId xmlns:a16="http://schemas.microsoft.com/office/drawing/2014/main" id="{68F383FF-DD75-46CD-B806-FF3AFC7802D4}"/>
              </a:ext>
            </a:extLst>
          </p:cNvPr>
          <p:cNvSpPr txBox="1"/>
          <p:nvPr userDrawn="1"/>
        </p:nvSpPr>
        <p:spPr>
          <a:xfrm>
            <a:off x="2667000" y="-433880"/>
            <a:ext cx="10435814" cy="369332"/>
          </a:xfrm>
          <a:prstGeom prst="rect">
            <a:avLst/>
          </a:prstGeom>
          <a:noFill/>
        </p:spPr>
        <p:txBody>
          <a:bodyPr wrap="square" rtlCol="0">
            <a:spAutoFit/>
          </a:bodyPr>
          <a:lstStyle/>
          <a:p>
            <a:r>
              <a:rPr lang="nb-NO" dirty="0">
                <a:highlight>
                  <a:srgbClr val="FFFF00"/>
                </a:highlight>
              </a:rPr>
              <a:t>Husk å komprimere bilder og </a:t>
            </a:r>
            <a:r>
              <a:rPr lang="nb-NO" dirty="0" err="1">
                <a:highlight>
                  <a:srgbClr val="FFFF00"/>
                </a:highlight>
              </a:rPr>
              <a:t>presenstasjon</a:t>
            </a:r>
            <a:r>
              <a:rPr lang="nb-NO" dirty="0">
                <a:highlight>
                  <a:srgbClr val="FFFF00"/>
                </a:highlight>
              </a:rPr>
              <a:t> med  (bilde av knappen) knappen i Shape format fanen</a:t>
            </a:r>
          </a:p>
        </p:txBody>
      </p:sp>
      <p:sp>
        <p:nvSpPr>
          <p:cNvPr id="41" name="Rectangle 40">
            <a:hlinkClick r:id="rId2"/>
            <a:extLst>
              <a:ext uri="{FF2B5EF4-FFF2-40B4-BE49-F238E27FC236}">
                <a16:creationId xmlns:a16="http://schemas.microsoft.com/office/drawing/2014/main" id="{7E737280-2AC5-4B41-82C2-AAC8DD04B5CD}"/>
              </a:ext>
            </a:extLst>
          </p:cNvPr>
          <p:cNvSpPr/>
          <p:nvPr userDrawn="1"/>
        </p:nvSpPr>
        <p:spPr>
          <a:xfrm>
            <a:off x="8350665" y="6326688"/>
            <a:ext cx="3476715" cy="23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Rectangle 42">
            <a:hlinkClick r:id="rId2"/>
            <a:extLst>
              <a:ext uri="{FF2B5EF4-FFF2-40B4-BE49-F238E27FC236}">
                <a16:creationId xmlns:a16="http://schemas.microsoft.com/office/drawing/2014/main" id="{EB88D305-1D13-4BB1-80B9-A9473D719221}"/>
              </a:ext>
            </a:extLst>
          </p:cNvPr>
          <p:cNvSpPr/>
          <p:nvPr userDrawn="1"/>
        </p:nvSpPr>
        <p:spPr>
          <a:xfrm>
            <a:off x="803274" y="4306666"/>
            <a:ext cx="5890337" cy="1361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 Placeholder 3">
            <a:extLst>
              <a:ext uri="{FF2B5EF4-FFF2-40B4-BE49-F238E27FC236}">
                <a16:creationId xmlns:a16="http://schemas.microsoft.com/office/drawing/2014/main" id="{D39438AF-412C-4D78-B931-D32A551051C1}"/>
              </a:ext>
            </a:extLst>
          </p:cNvPr>
          <p:cNvSpPr>
            <a:spLocks noGrp="1" noChangeAspect="1"/>
          </p:cNvSpPr>
          <p:nvPr>
            <p:ph type="body" sz="quarter" idx="20" hasCustomPrompt="1"/>
          </p:nvPr>
        </p:nvSpPr>
        <p:spPr>
          <a:xfrm>
            <a:off x="9625442" y="6254116"/>
            <a:ext cx="2307540" cy="4032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lstStyle>
            <a:lvl1pPr>
              <a:buNone/>
              <a:defRPr/>
            </a:lvl1pPr>
          </a:lstStyle>
          <a:p>
            <a:pPr lvl="0"/>
            <a:r>
              <a:rPr lang="nb-NO" dirty="0"/>
              <a:t> </a:t>
            </a:r>
          </a:p>
        </p:txBody>
      </p:sp>
      <p:sp>
        <p:nvSpPr>
          <p:cNvPr id="16" name="Text Placeholder 4">
            <a:extLst>
              <a:ext uri="{FF2B5EF4-FFF2-40B4-BE49-F238E27FC236}">
                <a16:creationId xmlns:a16="http://schemas.microsoft.com/office/drawing/2014/main" id="{78E0BE70-3295-4583-8305-AFC81BA236F3}"/>
              </a:ext>
            </a:extLst>
          </p:cNvPr>
          <p:cNvSpPr>
            <a:spLocks noGrp="1"/>
          </p:cNvSpPr>
          <p:nvPr>
            <p:ph type="body" sz="quarter" idx="16" hasCustomPrompt="1"/>
          </p:nvPr>
        </p:nvSpPr>
        <p:spPr>
          <a:xfrm>
            <a:off x="142876" y="151519"/>
            <a:ext cx="2458561" cy="709200"/>
          </a:xfrm>
          <a:blipFill>
            <a:blip r:embed="rId5"/>
            <a:stretch>
              <a:fillRect/>
            </a:stretch>
          </a:blipFill>
        </p:spPr>
        <p:txBody>
          <a:bodyPr/>
          <a:lstStyle>
            <a:lvl1pPr marL="0" indent="0">
              <a:buNone/>
              <a:defRPr/>
            </a:lvl1pPr>
          </a:lstStyle>
          <a:p>
            <a:pPr lvl="0"/>
            <a:r>
              <a:rPr lang="en-US" dirty="0"/>
              <a:t> </a:t>
            </a:r>
            <a:endParaRPr lang="nb-NO" dirty="0"/>
          </a:p>
        </p:txBody>
      </p:sp>
    </p:spTree>
    <p:extLst>
      <p:ext uri="{BB962C8B-B14F-4D97-AF65-F5344CB8AC3E}">
        <p14:creationId xmlns:p14="http://schemas.microsoft.com/office/powerpoint/2010/main" val="286519958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lys #3">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33856" y="6446114"/>
            <a:ext cx="926307" cy="213591"/>
          </a:xfrm>
        </p:spPr>
        <p:txBody>
          <a:bodyPr/>
          <a:lstStyle/>
          <a:p>
            <a:fld id="{4A86EA54-FC94-4385-9799-65AAE55B92F3}" type="datetime1">
              <a:rPr lang="nb-NO" noProof="0" smtClean="0"/>
              <a:t>10.08.2023</a:t>
            </a:fld>
            <a:endParaRPr lang="nb-NO" noProof="0" dirty="0"/>
          </a:p>
        </p:txBody>
      </p:sp>
      <p:sp>
        <p:nvSpPr>
          <p:cNvPr id="5" name="Footer Placeholder 4"/>
          <p:cNvSpPr>
            <a:spLocks noGrp="1"/>
          </p:cNvSpPr>
          <p:nvPr>
            <p:ph type="ftr" sz="quarter" idx="11"/>
          </p:nvPr>
        </p:nvSpPr>
        <p:spPr>
          <a:xfrm>
            <a:off x="810000" y="6448461"/>
            <a:ext cx="5035550" cy="213591"/>
          </a:xfrm>
        </p:spPr>
        <p:txBody>
          <a:bodyPr/>
          <a:lstStyle>
            <a:lvl1pPr algn="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12"/>
          </p:nvPr>
        </p:nvSpPr>
        <p:spPr>
          <a:xfrm>
            <a:off x="11714055" y="6446115"/>
            <a:ext cx="208864" cy="213591"/>
          </a:xfrm>
        </p:spPr>
        <p:txBody>
          <a:bodyPr/>
          <a:lstStyle/>
          <a:p>
            <a:fld id="{E4F9EB86-8110-D14E-B8CF-CB8DE250DDC0}" type="slidenum">
              <a:rPr lang="nb-NO" noProof="0" smtClean="0"/>
              <a:t>‹#›</a:t>
            </a:fld>
            <a:endParaRPr lang="nb-NO" noProof="0"/>
          </a:p>
        </p:txBody>
      </p:sp>
      <p:sp>
        <p:nvSpPr>
          <p:cNvPr id="7" name="Content Placeholder 3">
            <a:extLst>
              <a:ext uri="{FF2B5EF4-FFF2-40B4-BE49-F238E27FC236}">
                <a16:creationId xmlns:a16="http://schemas.microsoft.com/office/drawing/2014/main" id="{F249F4CD-FF61-4C75-9E07-C861926D3388}"/>
              </a:ext>
            </a:extLst>
          </p:cNvPr>
          <p:cNvSpPr>
            <a:spLocks noGrp="1"/>
          </p:cNvSpPr>
          <p:nvPr>
            <p:ph sz="quarter" idx="14" hasCustomPrompt="1"/>
          </p:nvPr>
        </p:nvSpPr>
        <p:spPr>
          <a:xfrm>
            <a:off x="803274" y="786384"/>
            <a:ext cx="4911725" cy="5313171"/>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8" name="Content Placeholder 3">
            <a:extLst>
              <a:ext uri="{FF2B5EF4-FFF2-40B4-BE49-F238E27FC236}">
                <a16:creationId xmlns:a16="http://schemas.microsoft.com/office/drawing/2014/main" id="{350A36D1-EEA6-4EB3-80AD-0DEBE5AC5457}"/>
              </a:ext>
            </a:extLst>
          </p:cNvPr>
          <p:cNvSpPr>
            <a:spLocks noGrp="1"/>
          </p:cNvSpPr>
          <p:nvPr>
            <p:ph sz="quarter" idx="15" hasCustomPrompt="1"/>
          </p:nvPr>
        </p:nvSpPr>
        <p:spPr>
          <a:xfrm>
            <a:off x="6483096" y="786384"/>
            <a:ext cx="4911725" cy="5313171"/>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Tree>
    <p:extLst>
      <p:ext uri="{BB962C8B-B14F-4D97-AF65-F5344CB8AC3E}">
        <p14:creationId xmlns:p14="http://schemas.microsoft.com/office/powerpoint/2010/main" val="5481101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A mørk">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33856" y="6446114"/>
            <a:ext cx="926307" cy="213591"/>
          </a:xfrm>
        </p:spPr>
        <p:txBody>
          <a:bodyPr/>
          <a:lstStyle>
            <a:lvl1pPr>
              <a:defRPr>
                <a:solidFill>
                  <a:schemeClr val="bg2">
                    <a:lumMod val="90000"/>
                  </a:schemeClr>
                </a:solidFill>
              </a:defRPr>
            </a:lvl1pPr>
          </a:lstStyle>
          <a:p>
            <a:fld id="{4A86EA54-FC94-4385-9799-65AAE55B92F3}" type="datetime1">
              <a:rPr lang="nb-NO" smtClean="0"/>
              <a:pPr/>
              <a:t>10.08.2023</a:t>
            </a:fld>
            <a:endParaRPr lang="nb-NO" dirty="0"/>
          </a:p>
        </p:txBody>
      </p:sp>
      <p:sp>
        <p:nvSpPr>
          <p:cNvPr id="5" name="Footer Placeholder 4"/>
          <p:cNvSpPr>
            <a:spLocks noGrp="1"/>
          </p:cNvSpPr>
          <p:nvPr>
            <p:ph type="ftr" sz="quarter" idx="11"/>
          </p:nvPr>
        </p:nvSpPr>
        <p:spPr>
          <a:xfrm>
            <a:off x="810000" y="6448461"/>
            <a:ext cx="5035550" cy="213591"/>
          </a:xfrm>
        </p:spPr>
        <p:txBody>
          <a:bodyPr/>
          <a:lstStyle>
            <a:lvl1pPr algn="l">
              <a:defRPr>
                <a:solidFill>
                  <a:schemeClr val="bg2">
                    <a:lumMod val="90000"/>
                  </a:schemeClr>
                </a:solidFil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12"/>
          </p:nvPr>
        </p:nvSpPr>
        <p:spPr>
          <a:xfrm>
            <a:off x="11714055" y="6446115"/>
            <a:ext cx="208864" cy="213591"/>
          </a:xfrm>
        </p:spPr>
        <p:txBody>
          <a:bodyPr/>
          <a:lstStyle>
            <a:lvl1pPr>
              <a:defRPr>
                <a:solidFill>
                  <a:schemeClr val="bg2">
                    <a:lumMod val="90000"/>
                  </a:schemeClr>
                </a:solidFill>
              </a:defRPr>
            </a:lvl1pPr>
          </a:lstStyle>
          <a:p>
            <a:fld id="{E4F9EB86-8110-D14E-B8CF-CB8DE250DDC0}" type="slidenum">
              <a:rPr lang="nb-NO" smtClean="0"/>
              <a:pPr/>
              <a:t>‹#›</a:t>
            </a:fld>
            <a:endParaRPr lang="nb-NO"/>
          </a:p>
        </p:txBody>
      </p:sp>
      <p:sp>
        <p:nvSpPr>
          <p:cNvPr id="11" name="Title Placeholder 1">
            <a:extLst>
              <a:ext uri="{FF2B5EF4-FFF2-40B4-BE49-F238E27FC236}">
                <a16:creationId xmlns:a16="http://schemas.microsoft.com/office/drawing/2014/main" id="{D3440623-1D32-1741-B396-2E9428CC6562}"/>
              </a:ext>
            </a:extLst>
          </p:cNvPr>
          <p:cNvSpPr>
            <a:spLocks noGrp="1"/>
          </p:cNvSpPr>
          <p:nvPr>
            <p:ph type="title" hasCustomPrompt="1"/>
          </p:nvPr>
        </p:nvSpPr>
        <p:spPr>
          <a:xfrm>
            <a:off x="803275" y="284400"/>
            <a:ext cx="10656888" cy="936000"/>
          </a:xfrm>
          <a:prstGeom prst="rect">
            <a:avLst/>
          </a:prstGeom>
        </p:spPr>
        <p:txBody>
          <a:bodyPr vert="horz" lIns="0" tIns="0" rIns="0" bIns="0" rtlCol="0" anchor="b">
            <a:noAutofit/>
          </a:bodyPr>
          <a:lstStyle>
            <a:lvl1pPr>
              <a:defRPr>
                <a:solidFill>
                  <a:schemeClr val="bg1"/>
                </a:solidFill>
              </a:defRPr>
            </a:lvl1pPr>
          </a:lstStyle>
          <a:p>
            <a:r>
              <a:rPr lang="nb-NO" dirty="0"/>
              <a:t>Her legger du inn overskrift (ikke mer enn to linjer)</a:t>
            </a:r>
            <a:endParaRPr lang="nb-NO" noProof="0" dirty="0"/>
          </a:p>
        </p:txBody>
      </p:sp>
      <p:sp>
        <p:nvSpPr>
          <p:cNvPr id="2" name="Content Placeholder 1">
            <a:extLst>
              <a:ext uri="{FF2B5EF4-FFF2-40B4-BE49-F238E27FC236}">
                <a16:creationId xmlns:a16="http://schemas.microsoft.com/office/drawing/2014/main" id="{AF564244-3C4C-4159-8448-34C2D0785B57}"/>
              </a:ext>
            </a:extLst>
          </p:cNvPr>
          <p:cNvSpPr>
            <a:spLocks noGrp="1"/>
          </p:cNvSpPr>
          <p:nvPr>
            <p:ph sz="quarter" idx="13"/>
          </p:nvPr>
        </p:nvSpPr>
        <p:spPr>
          <a:xfrm>
            <a:off x="803275" y="1739017"/>
            <a:ext cx="10656888" cy="4439355"/>
          </a:xfrm>
          <a:prstGeom prst="rect">
            <a:avLst/>
          </a:prstGeo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8142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de mørk">
    <p:bg>
      <p:bgPr>
        <a:solidFill>
          <a:schemeClr val="tx2"/>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2579E86-9787-4D05-BDCB-26CFCAF66743}"/>
              </a:ext>
            </a:extLst>
          </p:cNvPr>
          <p:cNvSpPr>
            <a:spLocks noGrp="1"/>
          </p:cNvSpPr>
          <p:nvPr>
            <p:ph type="title" hasCustomPrompt="1"/>
          </p:nvPr>
        </p:nvSpPr>
        <p:spPr>
          <a:xfrm>
            <a:off x="803275" y="284400"/>
            <a:ext cx="5785922" cy="936000"/>
          </a:xfrm>
          <a:prstGeom prst="rect">
            <a:avLst/>
          </a:prstGeom>
        </p:spPr>
        <p:txBody>
          <a:bodyPr vert="horz" lIns="0" tIns="0" rIns="0" bIns="0" rtlCol="0" anchor="b">
            <a:noAutofit/>
          </a:bodyPr>
          <a:lstStyle>
            <a:lvl1pPr>
              <a:defRPr>
                <a:solidFill>
                  <a:schemeClr val="bg1"/>
                </a:solidFill>
              </a:defRPr>
            </a:lvl1pPr>
          </a:lstStyle>
          <a:p>
            <a:r>
              <a:rPr lang="nb-NO" dirty="0"/>
              <a:t>Overskrift (ikke mer enn to linjer)</a:t>
            </a:r>
            <a:endParaRPr lang="nb-NO" noProof="0" dirty="0"/>
          </a:p>
        </p:txBody>
      </p:sp>
      <p:sp>
        <p:nvSpPr>
          <p:cNvPr id="4" name="Content Placeholder 3">
            <a:extLst>
              <a:ext uri="{FF2B5EF4-FFF2-40B4-BE49-F238E27FC236}">
                <a16:creationId xmlns:a16="http://schemas.microsoft.com/office/drawing/2014/main" id="{DB902161-B307-439D-8707-0965628CF07A}"/>
              </a:ext>
            </a:extLst>
          </p:cNvPr>
          <p:cNvSpPr>
            <a:spLocks noGrp="1"/>
          </p:cNvSpPr>
          <p:nvPr>
            <p:ph sz="quarter" idx="14" hasCustomPrompt="1"/>
          </p:nvPr>
        </p:nvSpPr>
        <p:spPr>
          <a:xfrm>
            <a:off x="7415784" y="0"/>
            <a:ext cx="4776216" cy="6858000"/>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6" name="Date Placeholder 5">
            <a:extLst>
              <a:ext uri="{FF2B5EF4-FFF2-40B4-BE49-F238E27FC236}">
                <a16:creationId xmlns:a16="http://schemas.microsoft.com/office/drawing/2014/main" id="{13458F6D-C7C2-4CA0-9207-5C1D4367C464}"/>
              </a:ext>
            </a:extLst>
          </p:cNvPr>
          <p:cNvSpPr>
            <a:spLocks noGrp="1"/>
          </p:cNvSpPr>
          <p:nvPr>
            <p:ph type="dt" sz="half" idx="15"/>
          </p:nvPr>
        </p:nvSpPr>
        <p:spPr>
          <a:xfrm>
            <a:off x="10533856" y="6446114"/>
            <a:ext cx="926307" cy="213591"/>
          </a:xfrm>
        </p:spPr>
        <p:txBody>
          <a:bodyPr/>
          <a:lstStyle>
            <a:lvl1pPr>
              <a:defRPr>
                <a:solidFill>
                  <a:schemeClr val="bg2">
                    <a:lumMod val="90000"/>
                  </a:schemeClr>
                </a:solidFill>
              </a:defRPr>
            </a:lvl1pPr>
          </a:lstStyle>
          <a:p>
            <a:fld id="{98098A2A-1E3C-4078-95BE-BB2E81A46755}" type="datetime1">
              <a:rPr lang="nb-NO" smtClean="0"/>
              <a:pPr/>
              <a:t>10.08.2023</a:t>
            </a:fld>
            <a:endParaRPr lang="nb-NO" dirty="0"/>
          </a:p>
        </p:txBody>
      </p:sp>
      <p:sp>
        <p:nvSpPr>
          <p:cNvPr id="7" name="Footer Placeholder 6">
            <a:extLst>
              <a:ext uri="{FF2B5EF4-FFF2-40B4-BE49-F238E27FC236}">
                <a16:creationId xmlns:a16="http://schemas.microsoft.com/office/drawing/2014/main" id="{80622AF5-A8E6-49DF-98F6-469C1EC474EC}"/>
              </a:ext>
            </a:extLst>
          </p:cNvPr>
          <p:cNvSpPr>
            <a:spLocks noGrp="1"/>
          </p:cNvSpPr>
          <p:nvPr>
            <p:ph type="ftr" sz="quarter" idx="16"/>
          </p:nvPr>
        </p:nvSpPr>
        <p:spPr>
          <a:xfrm>
            <a:off x="810000" y="6448461"/>
            <a:ext cx="5035550" cy="213591"/>
          </a:xfrm>
        </p:spPr>
        <p:txBody>
          <a:bodyPr/>
          <a:lstStyle>
            <a:lvl1pPr algn="l">
              <a:defRPr>
                <a:solidFill>
                  <a:schemeClr val="bg2">
                    <a:lumMod val="90000"/>
                  </a:schemeClr>
                </a:solidFil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9" name="Slide Number Placeholder 8">
            <a:extLst>
              <a:ext uri="{FF2B5EF4-FFF2-40B4-BE49-F238E27FC236}">
                <a16:creationId xmlns:a16="http://schemas.microsoft.com/office/drawing/2014/main" id="{B8BC8D29-9B85-4136-9810-0FB5AFC05433}"/>
              </a:ext>
            </a:extLst>
          </p:cNvPr>
          <p:cNvSpPr>
            <a:spLocks noGrp="1"/>
          </p:cNvSpPr>
          <p:nvPr>
            <p:ph type="sldNum" sz="quarter" idx="17"/>
          </p:nvPr>
        </p:nvSpPr>
        <p:spPr>
          <a:xfrm>
            <a:off x="11714055" y="6446115"/>
            <a:ext cx="208864" cy="213591"/>
          </a:xfrm>
        </p:spPr>
        <p:txBody>
          <a:bodyPr/>
          <a:lstStyle>
            <a:lvl1pPr>
              <a:defRPr>
                <a:solidFill>
                  <a:schemeClr val="bg2">
                    <a:lumMod val="90000"/>
                  </a:schemeClr>
                </a:solidFill>
              </a:defRPr>
            </a:lvl1pPr>
          </a:lstStyle>
          <a:p>
            <a:fld id="{E4F9EB86-8110-D14E-B8CF-CB8DE250DDC0}" type="slidenum">
              <a:rPr lang="nb-NO" smtClean="0"/>
              <a:pPr/>
              <a:t>‹#›</a:t>
            </a:fld>
            <a:endParaRPr lang="nb-NO" dirty="0"/>
          </a:p>
        </p:txBody>
      </p:sp>
      <p:sp>
        <p:nvSpPr>
          <p:cNvPr id="2" name="Content Placeholder 1">
            <a:extLst>
              <a:ext uri="{FF2B5EF4-FFF2-40B4-BE49-F238E27FC236}">
                <a16:creationId xmlns:a16="http://schemas.microsoft.com/office/drawing/2014/main" id="{1DE2733B-6815-4DCD-99C3-CF2A590CD3F1}"/>
              </a:ext>
            </a:extLst>
          </p:cNvPr>
          <p:cNvSpPr>
            <a:spLocks noGrp="1"/>
          </p:cNvSpPr>
          <p:nvPr>
            <p:ph sz="quarter" idx="18"/>
          </p:nvPr>
        </p:nvSpPr>
        <p:spPr>
          <a:xfrm>
            <a:off x="803275" y="1742618"/>
            <a:ext cx="5785923" cy="4432154"/>
          </a:xfrm>
          <a:prstGeom prst="rect">
            <a:avLst/>
          </a:prstGeom>
        </p:spPr>
        <p:txBody>
          <a:bodyPr lIns="0" tIns="0" rIns="18000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5968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de mørk #2">
    <p:bg>
      <p:bgPr>
        <a:solidFill>
          <a:schemeClr val="tx2"/>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2579E86-9787-4D05-BDCB-26CFCAF66743}"/>
              </a:ext>
            </a:extLst>
          </p:cNvPr>
          <p:cNvSpPr>
            <a:spLocks noGrp="1"/>
          </p:cNvSpPr>
          <p:nvPr>
            <p:ph type="title" hasCustomPrompt="1"/>
          </p:nvPr>
        </p:nvSpPr>
        <p:spPr>
          <a:xfrm>
            <a:off x="802800" y="284400"/>
            <a:ext cx="4510800" cy="936000"/>
          </a:xfrm>
          <a:prstGeom prst="rect">
            <a:avLst/>
          </a:prstGeom>
        </p:spPr>
        <p:txBody>
          <a:bodyPr vert="horz" lIns="0" tIns="0" rIns="0" bIns="0" rtlCol="0" anchor="b">
            <a:noAutofit/>
          </a:bodyPr>
          <a:lstStyle>
            <a:lvl1pPr>
              <a:defRPr>
                <a:solidFill>
                  <a:schemeClr val="bg1"/>
                </a:solidFill>
              </a:defRPr>
            </a:lvl1pPr>
          </a:lstStyle>
          <a:p>
            <a:r>
              <a:rPr lang="nb-NO" dirty="0"/>
              <a:t>Overskrift</a:t>
            </a:r>
            <a:endParaRPr lang="nb-NO" noProof="0" dirty="0"/>
          </a:p>
        </p:txBody>
      </p:sp>
      <p:sp>
        <p:nvSpPr>
          <p:cNvPr id="4" name="Content Placeholder 3">
            <a:extLst>
              <a:ext uri="{FF2B5EF4-FFF2-40B4-BE49-F238E27FC236}">
                <a16:creationId xmlns:a16="http://schemas.microsoft.com/office/drawing/2014/main" id="{DB902161-B307-439D-8707-0965628CF07A}"/>
              </a:ext>
            </a:extLst>
          </p:cNvPr>
          <p:cNvSpPr>
            <a:spLocks noGrp="1"/>
          </p:cNvSpPr>
          <p:nvPr>
            <p:ph sz="quarter" idx="14" hasCustomPrompt="1"/>
          </p:nvPr>
        </p:nvSpPr>
        <p:spPr>
          <a:xfrm>
            <a:off x="6105601" y="0"/>
            <a:ext cx="6086400" cy="6858000"/>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6" name="Date Placeholder 5">
            <a:extLst>
              <a:ext uri="{FF2B5EF4-FFF2-40B4-BE49-F238E27FC236}">
                <a16:creationId xmlns:a16="http://schemas.microsoft.com/office/drawing/2014/main" id="{13458F6D-C7C2-4CA0-9207-5C1D4367C464}"/>
              </a:ext>
            </a:extLst>
          </p:cNvPr>
          <p:cNvSpPr>
            <a:spLocks noGrp="1"/>
          </p:cNvSpPr>
          <p:nvPr>
            <p:ph type="dt" sz="half" idx="15"/>
          </p:nvPr>
        </p:nvSpPr>
        <p:spPr>
          <a:xfrm>
            <a:off x="10533856" y="6446114"/>
            <a:ext cx="926307" cy="213591"/>
          </a:xfrm>
        </p:spPr>
        <p:txBody>
          <a:bodyPr/>
          <a:lstStyle>
            <a:lvl1pPr>
              <a:defRPr>
                <a:solidFill>
                  <a:schemeClr val="bg2">
                    <a:lumMod val="90000"/>
                  </a:schemeClr>
                </a:solidFill>
              </a:defRPr>
            </a:lvl1pPr>
          </a:lstStyle>
          <a:p>
            <a:fld id="{98098A2A-1E3C-4078-95BE-BB2E81A46755}" type="datetime1">
              <a:rPr lang="nb-NO" smtClean="0"/>
              <a:pPr/>
              <a:t>10.08.2023</a:t>
            </a:fld>
            <a:endParaRPr lang="nb-NO" dirty="0"/>
          </a:p>
        </p:txBody>
      </p:sp>
      <p:sp>
        <p:nvSpPr>
          <p:cNvPr id="7" name="Footer Placeholder 6">
            <a:extLst>
              <a:ext uri="{FF2B5EF4-FFF2-40B4-BE49-F238E27FC236}">
                <a16:creationId xmlns:a16="http://schemas.microsoft.com/office/drawing/2014/main" id="{80622AF5-A8E6-49DF-98F6-469C1EC474EC}"/>
              </a:ext>
            </a:extLst>
          </p:cNvPr>
          <p:cNvSpPr>
            <a:spLocks noGrp="1"/>
          </p:cNvSpPr>
          <p:nvPr>
            <p:ph type="ftr" sz="quarter" idx="16"/>
          </p:nvPr>
        </p:nvSpPr>
        <p:spPr>
          <a:xfrm>
            <a:off x="810000" y="6448461"/>
            <a:ext cx="5035550" cy="213591"/>
          </a:xfrm>
        </p:spPr>
        <p:txBody>
          <a:bodyPr/>
          <a:lstStyle>
            <a:lvl1pPr algn="l">
              <a:defRPr>
                <a:solidFill>
                  <a:schemeClr val="bg2">
                    <a:lumMod val="90000"/>
                  </a:schemeClr>
                </a:solidFil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9" name="Slide Number Placeholder 8">
            <a:extLst>
              <a:ext uri="{FF2B5EF4-FFF2-40B4-BE49-F238E27FC236}">
                <a16:creationId xmlns:a16="http://schemas.microsoft.com/office/drawing/2014/main" id="{B8BC8D29-9B85-4136-9810-0FB5AFC05433}"/>
              </a:ext>
            </a:extLst>
          </p:cNvPr>
          <p:cNvSpPr>
            <a:spLocks noGrp="1"/>
          </p:cNvSpPr>
          <p:nvPr>
            <p:ph type="sldNum" sz="quarter" idx="17"/>
          </p:nvPr>
        </p:nvSpPr>
        <p:spPr>
          <a:xfrm>
            <a:off x="11714055" y="6446115"/>
            <a:ext cx="208864" cy="213591"/>
          </a:xfrm>
        </p:spPr>
        <p:txBody>
          <a:bodyPr/>
          <a:lstStyle>
            <a:lvl1pPr>
              <a:defRPr>
                <a:solidFill>
                  <a:schemeClr val="bg2">
                    <a:lumMod val="90000"/>
                  </a:schemeClr>
                </a:solidFill>
              </a:defRPr>
            </a:lvl1pPr>
          </a:lstStyle>
          <a:p>
            <a:fld id="{E4F9EB86-8110-D14E-B8CF-CB8DE250DDC0}" type="slidenum">
              <a:rPr lang="nb-NO" smtClean="0"/>
              <a:pPr/>
              <a:t>‹#›</a:t>
            </a:fld>
            <a:endParaRPr lang="nb-NO" dirty="0"/>
          </a:p>
        </p:txBody>
      </p:sp>
      <p:sp>
        <p:nvSpPr>
          <p:cNvPr id="2" name="Content Placeholder 1">
            <a:extLst>
              <a:ext uri="{FF2B5EF4-FFF2-40B4-BE49-F238E27FC236}">
                <a16:creationId xmlns:a16="http://schemas.microsoft.com/office/drawing/2014/main" id="{81E305A3-7D89-47F4-8FBE-D52D2219E7EC}"/>
              </a:ext>
            </a:extLst>
          </p:cNvPr>
          <p:cNvSpPr>
            <a:spLocks noGrp="1"/>
          </p:cNvSpPr>
          <p:nvPr>
            <p:ph sz="quarter" idx="18"/>
          </p:nvPr>
        </p:nvSpPr>
        <p:spPr>
          <a:xfrm>
            <a:off x="803274" y="1742618"/>
            <a:ext cx="4510800" cy="4432154"/>
          </a:xfrm>
          <a:prstGeom prst="rect">
            <a:avLst/>
          </a:prstGeom>
        </p:spPr>
        <p:txBody>
          <a:bodyPr lIns="0" tIns="0" rIns="18000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24462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mørk">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902161-B307-439D-8707-0965628CF07A}"/>
              </a:ext>
            </a:extLst>
          </p:cNvPr>
          <p:cNvSpPr>
            <a:spLocks noGrp="1"/>
          </p:cNvSpPr>
          <p:nvPr>
            <p:ph sz="quarter" idx="14" hasCustomPrompt="1"/>
          </p:nvPr>
        </p:nvSpPr>
        <p:spPr>
          <a:xfrm>
            <a:off x="803274" y="795718"/>
            <a:ext cx="10598913" cy="5303837"/>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6" name="Date Placeholder 5">
            <a:extLst>
              <a:ext uri="{FF2B5EF4-FFF2-40B4-BE49-F238E27FC236}">
                <a16:creationId xmlns:a16="http://schemas.microsoft.com/office/drawing/2014/main" id="{13458F6D-C7C2-4CA0-9207-5C1D4367C464}"/>
              </a:ext>
            </a:extLst>
          </p:cNvPr>
          <p:cNvSpPr>
            <a:spLocks noGrp="1"/>
          </p:cNvSpPr>
          <p:nvPr>
            <p:ph type="dt" sz="half" idx="15"/>
          </p:nvPr>
        </p:nvSpPr>
        <p:spPr>
          <a:xfrm>
            <a:off x="10533856" y="6446114"/>
            <a:ext cx="926307" cy="213591"/>
          </a:xfrm>
        </p:spPr>
        <p:txBody>
          <a:bodyPr/>
          <a:lstStyle>
            <a:lvl1pPr>
              <a:defRPr>
                <a:solidFill>
                  <a:schemeClr val="bg2">
                    <a:lumMod val="90000"/>
                  </a:schemeClr>
                </a:solidFill>
              </a:defRPr>
            </a:lvl1pPr>
          </a:lstStyle>
          <a:p>
            <a:fld id="{98098A2A-1E3C-4078-95BE-BB2E81A46755}" type="datetime1">
              <a:rPr lang="nb-NO" smtClean="0"/>
              <a:pPr/>
              <a:t>10.08.2023</a:t>
            </a:fld>
            <a:endParaRPr lang="nb-NO" dirty="0"/>
          </a:p>
        </p:txBody>
      </p:sp>
      <p:sp>
        <p:nvSpPr>
          <p:cNvPr id="7" name="Footer Placeholder 6">
            <a:extLst>
              <a:ext uri="{FF2B5EF4-FFF2-40B4-BE49-F238E27FC236}">
                <a16:creationId xmlns:a16="http://schemas.microsoft.com/office/drawing/2014/main" id="{80622AF5-A8E6-49DF-98F6-469C1EC474EC}"/>
              </a:ext>
            </a:extLst>
          </p:cNvPr>
          <p:cNvSpPr>
            <a:spLocks noGrp="1"/>
          </p:cNvSpPr>
          <p:nvPr>
            <p:ph type="ftr" sz="quarter" idx="16"/>
          </p:nvPr>
        </p:nvSpPr>
        <p:spPr>
          <a:xfrm>
            <a:off x="810000" y="6448461"/>
            <a:ext cx="5035550" cy="213591"/>
          </a:xfrm>
        </p:spPr>
        <p:txBody>
          <a:bodyPr/>
          <a:lstStyle>
            <a:lvl1pPr algn="l">
              <a:defRPr>
                <a:solidFill>
                  <a:schemeClr val="bg2">
                    <a:lumMod val="90000"/>
                  </a:schemeClr>
                </a:solidFil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9" name="Slide Number Placeholder 8">
            <a:extLst>
              <a:ext uri="{FF2B5EF4-FFF2-40B4-BE49-F238E27FC236}">
                <a16:creationId xmlns:a16="http://schemas.microsoft.com/office/drawing/2014/main" id="{B8BC8D29-9B85-4136-9810-0FB5AFC05433}"/>
              </a:ext>
            </a:extLst>
          </p:cNvPr>
          <p:cNvSpPr>
            <a:spLocks noGrp="1"/>
          </p:cNvSpPr>
          <p:nvPr>
            <p:ph type="sldNum" sz="quarter" idx="17"/>
          </p:nvPr>
        </p:nvSpPr>
        <p:spPr>
          <a:xfrm>
            <a:off x="11714055" y="6446115"/>
            <a:ext cx="208864" cy="213591"/>
          </a:xfrm>
        </p:spPr>
        <p:txBody>
          <a:bodyPr/>
          <a:lstStyle>
            <a:lvl1pPr>
              <a:defRPr>
                <a:solidFill>
                  <a:schemeClr val="bg2">
                    <a:lumMod val="90000"/>
                  </a:schemeClr>
                </a:solidFill>
              </a:defRPr>
            </a:lvl1pPr>
          </a:lstStyle>
          <a:p>
            <a:fld id="{E4F9EB86-8110-D14E-B8CF-CB8DE250DDC0}" type="slidenum">
              <a:rPr lang="nb-NO" smtClean="0"/>
              <a:pPr/>
              <a:t>‹#›</a:t>
            </a:fld>
            <a:endParaRPr lang="nb-NO" dirty="0"/>
          </a:p>
        </p:txBody>
      </p:sp>
    </p:spTree>
    <p:extLst>
      <p:ext uri="{BB962C8B-B14F-4D97-AF65-F5344CB8AC3E}">
        <p14:creationId xmlns:p14="http://schemas.microsoft.com/office/powerpoint/2010/main" val="41186595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mørk #2 ">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33856" y="6446114"/>
            <a:ext cx="926307" cy="213591"/>
          </a:xfrm>
        </p:spPr>
        <p:txBody>
          <a:bodyPr/>
          <a:lstStyle>
            <a:lvl1pPr>
              <a:defRPr>
                <a:solidFill>
                  <a:schemeClr val="bg2">
                    <a:lumMod val="90000"/>
                  </a:schemeClr>
                </a:solidFill>
              </a:defRPr>
            </a:lvl1pPr>
          </a:lstStyle>
          <a:p>
            <a:fld id="{4A86EA54-FC94-4385-9799-65AAE55B92F3}" type="datetime1">
              <a:rPr lang="nb-NO" smtClean="0"/>
              <a:pPr/>
              <a:t>10.08.2023</a:t>
            </a:fld>
            <a:endParaRPr lang="nb-NO" dirty="0"/>
          </a:p>
        </p:txBody>
      </p:sp>
      <p:sp>
        <p:nvSpPr>
          <p:cNvPr id="5" name="Footer Placeholder 4"/>
          <p:cNvSpPr>
            <a:spLocks noGrp="1"/>
          </p:cNvSpPr>
          <p:nvPr>
            <p:ph type="ftr" sz="quarter" idx="11"/>
          </p:nvPr>
        </p:nvSpPr>
        <p:spPr>
          <a:xfrm>
            <a:off x="810000" y="6448461"/>
            <a:ext cx="5035550" cy="213591"/>
          </a:xfrm>
        </p:spPr>
        <p:txBody>
          <a:bodyPr/>
          <a:lstStyle>
            <a:lvl1pPr algn="l">
              <a:defRPr>
                <a:solidFill>
                  <a:schemeClr val="bg2">
                    <a:lumMod val="90000"/>
                  </a:schemeClr>
                </a:solidFil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12"/>
          </p:nvPr>
        </p:nvSpPr>
        <p:spPr>
          <a:xfrm>
            <a:off x="11714055" y="6446115"/>
            <a:ext cx="208864" cy="213591"/>
          </a:xfrm>
        </p:spPr>
        <p:txBody>
          <a:bodyPr/>
          <a:lstStyle>
            <a:lvl1pPr>
              <a:defRPr>
                <a:solidFill>
                  <a:schemeClr val="bg2">
                    <a:lumMod val="90000"/>
                  </a:schemeClr>
                </a:solidFill>
              </a:defRPr>
            </a:lvl1pPr>
          </a:lstStyle>
          <a:p>
            <a:fld id="{E4F9EB86-8110-D14E-B8CF-CB8DE250DDC0}" type="slidenum">
              <a:rPr lang="nb-NO" smtClean="0"/>
              <a:pPr/>
              <a:t>‹#›</a:t>
            </a:fld>
            <a:endParaRPr lang="nb-NO"/>
          </a:p>
        </p:txBody>
      </p:sp>
      <p:sp>
        <p:nvSpPr>
          <p:cNvPr id="11" name="Title Placeholder 1">
            <a:extLst>
              <a:ext uri="{FF2B5EF4-FFF2-40B4-BE49-F238E27FC236}">
                <a16:creationId xmlns:a16="http://schemas.microsoft.com/office/drawing/2014/main" id="{D3440623-1D32-1741-B396-2E9428CC6562}"/>
              </a:ext>
            </a:extLst>
          </p:cNvPr>
          <p:cNvSpPr>
            <a:spLocks noGrp="1"/>
          </p:cNvSpPr>
          <p:nvPr>
            <p:ph type="title" hasCustomPrompt="1"/>
          </p:nvPr>
        </p:nvSpPr>
        <p:spPr>
          <a:xfrm>
            <a:off x="803275" y="284400"/>
            <a:ext cx="10656888" cy="936000"/>
          </a:xfrm>
          <a:prstGeom prst="rect">
            <a:avLst/>
          </a:prstGeom>
        </p:spPr>
        <p:txBody>
          <a:bodyPr vert="horz" lIns="0" tIns="0" rIns="0" bIns="0" rtlCol="0" anchor="b">
            <a:noAutofit/>
          </a:bodyPr>
          <a:lstStyle>
            <a:lvl1pPr>
              <a:defRPr>
                <a:solidFill>
                  <a:schemeClr val="bg1"/>
                </a:solidFill>
              </a:defRPr>
            </a:lvl1pPr>
          </a:lstStyle>
          <a:p>
            <a:r>
              <a:rPr lang="nb-NO" dirty="0"/>
              <a:t>Her legger du inn overskrift (ikke mer enn to linjer)</a:t>
            </a:r>
            <a:endParaRPr lang="nb-NO" noProof="0" dirty="0"/>
          </a:p>
        </p:txBody>
      </p:sp>
      <p:sp>
        <p:nvSpPr>
          <p:cNvPr id="8" name="Content Placeholder 3">
            <a:extLst>
              <a:ext uri="{FF2B5EF4-FFF2-40B4-BE49-F238E27FC236}">
                <a16:creationId xmlns:a16="http://schemas.microsoft.com/office/drawing/2014/main" id="{350A36D1-EEA6-4EB3-80AD-0DEBE5AC5457}"/>
              </a:ext>
            </a:extLst>
          </p:cNvPr>
          <p:cNvSpPr>
            <a:spLocks noGrp="1"/>
          </p:cNvSpPr>
          <p:nvPr>
            <p:ph sz="quarter" idx="15" hasCustomPrompt="1"/>
          </p:nvPr>
        </p:nvSpPr>
        <p:spPr>
          <a:xfrm>
            <a:off x="808264" y="1764792"/>
            <a:ext cx="10586557" cy="4334763"/>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Tree>
    <p:extLst>
      <p:ext uri="{BB962C8B-B14F-4D97-AF65-F5344CB8AC3E}">
        <p14:creationId xmlns:p14="http://schemas.microsoft.com/office/powerpoint/2010/main" val="13282250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ørk #2">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33856" y="6446114"/>
            <a:ext cx="926307" cy="213591"/>
          </a:xfrm>
        </p:spPr>
        <p:txBody>
          <a:bodyPr/>
          <a:lstStyle>
            <a:lvl1pPr>
              <a:defRPr>
                <a:solidFill>
                  <a:schemeClr val="bg2">
                    <a:lumMod val="90000"/>
                  </a:schemeClr>
                </a:solidFill>
              </a:defRPr>
            </a:lvl1pPr>
          </a:lstStyle>
          <a:p>
            <a:fld id="{4A86EA54-FC94-4385-9799-65AAE55B92F3}" type="datetime1">
              <a:rPr lang="nb-NO" smtClean="0"/>
              <a:pPr/>
              <a:t>10.08.2023</a:t>
            </a:fld>
            <a:endParaRPr lang="nb-NO" dirty="0"/>
          </a:p>
        </p:txBody>
      </p:sp>
      <p:sp>
        <p:nvSpPr>
          <p:cNvPr id="5" name="Footer Placeholder 4"/>
          <p:cNvSpPr>
            <a:spLocks noGrp="1"/>
          </p:cNvSpPr>
          <p:nvPr>
            <p:ph type="ftr" sz="quarter" idx="11"/>
          </p:nvPr>
        </p:nvSpPr>
        <p:spPr>
          <a:xfrm>
            <a:off x="810000" y="6448461"/>
            <a:ext cx="5035550" cy="213591"/>
          </a:xfrm>
        </p:spPr>
        <p:txBody>
          <a:bodyPr/>
          <a:lstStyle>
            <a:lvl1pPr algn="l">
              <a:defRPr>
                <a:solidFill>
                  <a:schemeClr val="bg2">
                    <a:lumMod val="90000"/>
                  </a:schemeClr>
                </a:solidFil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12"/>
          </p:nvPr>
        </p:nvSpPr>
        <p:spPr>
          <a:xfrm>
            <a:off x="11714055" y="6446115"/>
            <a:ext cx="208864" cy="213591"/>
          </a:xfrm>
        </p:spPr>
        <p:txBody>
          <a:bodyPr/>
          <a:lstStyle>
            <a:lvl1pPr>
              <a:defRPr>
                <a:solidFill>
                  <a:schemeClr val="bg2">
                    <a:lumMod val="90000"/>
                  </a:schemeClr>
                </a:solidFill>
              </a:defRPr>
            </a:lvl1pPr>
          </a:lstStyle>
          <a:p>
            <a:fld id="{E4F9EB86-8110-D14E-B8CF-CB8DE250DDC0}" type="slidenum">
              <a:rPr lang="nb-NO" smtClean="0"/>
              <a:pPr/>
              <a:t>‹#›</a:t>
            </a:fld>
            <a:endParaRPr lang="nb-NO"/>
          </a:p>
        </p:txBody>
      </p:sp>
      <p:sp>
        <p:nvSpPr>
          <p:cNvPr id="11" name="Title Placeholder 1">
            <a:extLst>
              <a:ext uri="{FF2B5EF4-FFF2-40B4-BE49-F238E27FC236}">
                <a16:creationId xmlns:a16="http://schemas.microsoft.com/office/drawing/2014/main" id="{D3440623-1D32-1741-B396-2E9428CC6562}"/>
              </a:ext>
            </a:extLst>
          </p:cNvPr>
          <p:cNvSpPr>
            <a:spLocks noGrp="1"/>
          </p:cNvSpPr>
          <p:nvPr>
            <p:ph type="title" hasCustomPrompt="1"/>
          </p:nvPr>
        </p:nvSpPr>
        <p:spPr>
          <a:xfrm>
            <a:off x="803275" y="284400"/>
            <a:ext cx="10656888" cy="936000"/>
          </a:xfrm>
          <a:prstGeom prst="rect">
            <a:avLst/>
          </a:prstGeom>
        </p:spPr>
        <p:txBody>
          <a:bodyPr vert="horz" lIns="0" tIns="0" rIns="0" bIns="0" rtlCol="0" anchor="b">
            <a:noAutofit/>
          </a:bodyPr>
          <a:lstStyle>
            <a:lvl1pPr>
              <a:defRPr>
                <a:solidFill>
                  <a:schemeClr val="bg1"/>
                </a:solidFill>
              </a:defRPr>
            </a:lvl1pPr>
          </a:lstStyle>
          <a:p>
            <a:r>
              <a:rPr lang="nb-NO" dirty="0"/>
              <a:t>Her legger du inn overskrift (ikke mer enn to linjer)</a:t>
            </a:r>
            <a:endParaRPr lang="nb-NO" noProof="0" dirty="0"/>
          </a:p>
        </p:txBody>
      </p:sp>
      <p:sp>
        <p:nvSpPr>
          <p:cNvPr id="7" name="Content Placeholder 3">
            <a:extLst>
              <a:ext uri="{FF2B5EF4-FFF2-40B4-BE49-F238E27FC236}">
                <a16:creationId xmlns:a16="http://schemas.microsoft.com/office/drawing/2014/main" id="{F249F4CD-FF61-4C75-9E07-C861926D3388}"/>
              </a:ext>
            </a:extLst>
          </p:cNvPr>
          <p:cNvSpPr>
            <a:spLocks noGrp="1"/>
          </p:cNvSpPr>
          <p:nvPr>
            <p:ph sz="quarter" idx="14" hasCustomPrompt="1"/>
          </p:nvPr>
        </p:nvSpPr>
        <p:spPr>
          <a:xfrm>
            <a:off x="803274" y="1764792"/>
            <a:ext cx="4911725" cy="4334763"/>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8" name="Content Placeholder 3">
            <a:extLst>
              <a:ext uri="{FF2B5EF4-FFF2-40B4-BE49-F238E27FC236}">
                <a16:creationId xmlns:a16="http://schemas.microsoft.com/office/drawing/2014/main" id="{350A36D1-EEA6-4EB3-80AD-0DEBE5AC5457}"/>
              </a:ext>
            </a:extLst>
          </p:cNvPr>
          <p:cNvSpPr>
            <a:spLocks noGrp="1"/>
          </p:cNvSpPr>
          <p:nvPr>
            <p:ph sz="quarter" idx="15" hasCustomPrompt="1"/>
          </p:nvPr>
        </p:nvSpPr>
        <p:spPr>
          <a:xfrm>
            <a:off x="6483096" y="1764792"/>
            <a:ext cx="4911725" cy="4334763"/>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Tree>
    <p:extLst>
      <p:ext uri="{BB962C8B-B14F-4D97-AF65-F5344CB8AC3E}">
        <p14:creationId xmlns:p14="http://schemas.microsoft.com/office/powerpoint/2010/main" val="25670330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ørk #3">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33856" y="6446114"/>
            <a:ext cx="926307" cy="213591"/>
          </a:xfrm>
        </p:spPr>
        <p:txBody>
          <a:bodyPr/>
          <a:lstStyle>
            <a:lvl1pPr>
              <a:defRPr>
                <a:solidFill>
                  <a:schemeClr val="bg2">
                    <a:lumMod val="90000"/>
                  </a:schemeClr>
                </a:solidFill>
              </a:defRPr>
            </a:lvl1pPr>
          </a:lstStyle>
          <a:p>
            <a:fld id="{4A86EA54-FC94-4385-9799-65AAE55B92F3}" type="datetime1">
              <a:rPr lang="nb-NO" smtClean="0"/>
              <a:pPr/>
              <a:t>10.08.2023</a:t>
            </a:fld>
            <a:endParaRPr lang="nb-NO" dirty="0"/>
          </a:p>
        </p:txBody>
      </p:sp>
      <p:sp>
        <p:nvSpPr>
          <p:cNvPr id="5" name="Footer Placeholder 4"/>
          <p:cNvSpPr>
            <a:spLocks noGrp="1"/>
          </p:cNvSpPr>
          <p:nvPr>
            <p:ph type="ftr" sz="quarter" idx="11"/>
          </p:nvPr>
        </p:nvSpPr>
        <p:spPr>
          <a:xfrm>
            <a:off x="810000" y="6448461"/>
            <a:ext cx="5035550" cy="213591"/>
          </a:xfrm>
        </p:spPr>
        <p:txBody>
          <a:bodyPr/>
          <a:lstStyle>
            <a:lvl1pPr algn="l">
              <a:defRPr>
                <a:solidFill>
                  <a:schemeClr val="bg2">
                    <a:lumMod val="90000"/>
                  </a:schemeClr>
                </a:solidFil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12"/>
          </p:nvPr>
        </p:nvSpPr>
        <p:spPr>
          <a:xfrm>
            <a:off x="11714055" y="6446115"/>
            <a:ext cx="208864" cy="213591"/>
          </a:xfrm>
        </p:spPr>
        <p:txBody>
          <a:bodyPr/>
          <a:lstStyle>
            <a:lvl1pPr>
              <a:defRPr>
                <a:solidFill>
                  <a:schemeClr val="bg2">
                    <a:lumMod val="90000"/>
                  </a:schemeClr>
                </a:solidFill>
              </a:defRPr>
            </a:lvl1pPr>
          </a:lstStyle>
          <a:p>
            <a:fld id="{E4F9EB86-8110-D14E-B8CF-CB8DE250DDC0}" type="slidenum">
              <a:rPr lang="nb-NO" smtClean="0"/>
              <a:pPr/>
              <a:t>‹#›</a:t>
            </a:fld>
            <a:endParaRPr lang="nb-NO"/>
          </a:p>
        </p:txBody>
      </p:sp>
      <p:sp>
        <p:nvSpPr>
          <p:cNvPr id="7" name="Content Placeholder 3">
            <a:extLst>
              <a:ext uri="{FF2B5EF4-FFF2-40B4-BE49-F238E27FC236}">
                <a16:creationId xmlns:a16="http://schemas.microsoft.com/office/drawing/2014/main" id="{F249F4CD-FF61-4C75-9E07-C861926D3388}"/>
              </a:ext>
            </a:extLst>
          </p:cNvPr>
          <p:cNvSpPr>
            <a:spLocks noGrp="1"/>
          </p:cNvSpPr>
          <p:nvPr>
            <p:ph sz="quarter" idx="14" hasCustomPrompt="1"/>
          </p:nvPr>
        </p:nvSpPr>
        <p:spPr>
          <a:xfrm>
            <a:off x="803274" y="786384"/>
            <a:ext cx="4911725" cy="5313171"/>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8" name="Content Placeholder 3">
            <a:extLst>
              <a:ext uri="{FF2B5EF4-FFF2-40B4-BE49-F238E27FC236}">
                <a16:creationId xmlns:a16="http://schemas.microsoft.com/office/drawing/2014/main" id="{350A36D1-EEA6-4EB3-80AD-0DEBE5AC5457}"/>
              </a:ext>
            </a:extLst>
          </p:cNvPr>
          <p:cNvSpPr>
            <a:spLocks noGrp="1"/>
          </p:cNvSpPr>
          <p:nvPr>
            <p:ph sz="quarter" idx="15" hasCustomPrompt="1"/>
          </p:nvPr>
        </p:nvSpPr>
        <p:spPr>
          <a:xfrm>
            <a:off x="6483096" y="786384"/>
            <a:ext cx="4911725" cy="5313171"/>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Tree>
    <p:extLst>
      <p:ext uri="{BB962C8B-B14F-4D97-AF65-F5344CB8AC3E}">
        <p14:creationId xmlns:p14="http://schemas.microsoft.com/office/powerpoint/2010/main" val="39421872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tel">
    <p:bg>
      <p:bgPr>
        <a:solidFill>
          <a:schemeClr val="bg2"/>
        </a:solidFill>
        <a:effectLst/>
      </p:bgPr>
    </p:bg>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3EEE86A0-F8D8-47D0-A344-8623D142EF31}"/>
              </a:ext>
            </a:extLst>
          </p:cNvPr>
          <p:cNvSpPr>
            <a:spLocks noGrp="1"/>
          </p:cNvSpPr>
          <p:nvPr>
            <p:ph type="pic" sz="quarter" idx="19" hasCustomPrompt="1"/>
          </p:nvPr>
        </p:nvSpPr>
        <p:spPr>
          <a:xfrm>
            <a:off x="0" y="0"/>
            <a:ext cx="12192000" cy="6858000"/>
          </a:xfrm>
        </p:spPr>
        <p:txBody>
          <a:bodyPr tIns="144000"/>
          <a:lstStyle>
            <a:lvl1pPr marL="0" indent="0" algn="ctr">
              <a:buNone/>
              <a:defRPr>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br>
              <a:rPr lang="nb-NO" noProof="0" dirty="0"/>
            </a:br>
            <a:r>
              <a:rPr lang="nb-NO" noProof="0" dirty="0"/>
              <a:t>Legg inn bakgrunnsbilde ved å klikke på ikonet for imageshop i menylinjen din</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nb-NO" noProof="0" dirty="0"/>
              <a:t>Pass på at ikke bildet er stort nok til dette formatet.</a:t>
            </a:r>
          </a:p>
          <a:p>
            <a:endParaRPr lang="nb-NO" dirty="0"/>
          </a:p>
        </p:txBody>
      </p:sp>
      <p:sp>
        <p:nvSpPr>
          <p:cNvPr id="2" name="Title 1"/>
          <p:cNvSpPr>
            <a:spLocks noGrp="1"/>
          </p:cNvSpPr>
          <p:nvPr>
            <p:ph type="ctrTitle" hasCustomPrompt="1"/>
          </p:nvPr>
        </p:nvSpPr>
        <p:spPr>
          <a:xfrm>
            <a:off x="803274" y="1418492"/>
            <a:ext cx="6689636" cy="2327231"/>
          </a:xfrm>
        </p:spPr>
        <p:txBody>
          <a:bodyPr lIns="0" rIns="0" anchor="b">
            <a:noAutofit/>
          </a:bodyPr>
          <a:lstStyle>
            <a:lvl1pPr algn="l">
              <a:defRPr sz="4200" b="0">
                <a:solidFill>
                  <a:srgbClr val="1C4459"/>
                </a:solidFill>
              </a:defRPr>
            </a:lvl1pPr>
          </a:lstStyle>
          <a:p>
            <a:r>
              <a:rPr lang="nb-NO" noProof="0" dirty="0"/>
              <a:t>Dette er en kapittelside som skal brukes til å dele opp presentasjonen</a:t>
            </a:r>
          </a:p>
        </p:txBody>
      </p:sp>
      <p:sp>
        <p:nvSpPr>
          <p:cNvPr id="11" name="Text Placeholder 17" descr="@hovedtaler&#10;@forskningsradet&#10;#konferansenavn">
            <a:extLst>
              <a:ext uri="{FF2B5EF4-FFF2-40B4-BE49-F238E27FC236}">
                <a16:creationId xmlns:a16="http://schemas.microsoft.com/office/drawing/2014/main" id="{AF0A54D9-641B-9D4C-B195-5CE042766D6F}"/>
              </a:ext>
            </a:extLst>
          </p:cNvPr>
          <p:cNvSpPr>
            <a:spLocks noGrp="1"/>
          </p:cNvSpPr>
          <p:nvPr>
            <p:ph type="body" sz="quarter" idx="13" hasCustomPrompt="1"/>
          </p:nvPr>
        </p:nvSpPr>
        <p:spPr>
          <a:xfrm>
            <a:off x="803275" y="6285297"/>
            <a:ext cx="4032250" cy="233899"/>
          </a:xfrm>
        </p:spPr>
        <p:txBody>
          <a:bodyPr lIns="0" rIns="0" anchor="b" anchorCtr="0">
            <a:noAutofit/>
          </a:bodyPr>
          <a:lstStyle>
            <a:lvl1pPr marL="0" indent="0">
              <a:lnSpc>
                <a:spcPct val="100000"/>
              </a:lnSpc>
              <a:spcBef>
                <a:spcPts val="0"/>
              </a:spcBef>
              <a:buNone/>
              <a:defRPr sz="1400" b="1">
                <a:solidFill>
                  <a:schemeClr val="tx2"/>
                </a:solidFill>
              </a:defRPr>
            </a:lvl1pPr>
          </a:lstStyle>
          <a:p>
            <a:pPr lvl="0"/>
            <a:r>
              <a:rPr lang="nb-NO" noProof="0" dirty="0"/>
              <a:t># konferansenavn</a:t>
            </a:r>
          </a:p>
        </p:txBody>
      </p:sp>
      <p:sp>
        <p:nvSpPr>
          <p:cNvPr id="13" name="Text Placeholder 17" descr="@hovedtaler&#10;@forskningsradet&#10;#konferansenavn">
            <a:extLst>
              <a:ext uri="{FF2B5EF4-FFF2-40B4-BE49-F238E27FC236}">
                <a16:creationId xmlns:a16="http://schemas.microsoft.com/office/drawing/2014/main" id="{D37A39C0-1D28-6744-AAED-EDCE25A74AE6}"/>
              </a:ext>
            </a:extLst>
          </p:cNvPr>
          <p:cNvSpPr>
            <a:spLocks noGrp="1"/>
          </p:cNvSpPr>
          <p:nvPr>
            <p:ph type="body" sz="quarter" idx="14" hasCustomPrompt="1"/>
          </p:nvPr>
        </p:nvSpPr>
        <p:spPr>
          <a:xfrm>
            <a:off x="803275" y="6092789"/>
            <a:ext cx="4032250" cy="233899"/>
          </a:xfrm>
        </p:spPr>
        <p:txBody>
          <a:bodyPr lIns="0" rIns="0" anchor="b" anchorCtr="0">
            <a:noAutofit/>
          </a:bodyPr>
          <a:lstStyle>
            <a:lvl1pPr marL="0" indent="0">
              <a:lnSpc>
                <a:spcPct val="100000"/>
              </a:lnSpc>
              <a:spcBef>
                <a:spcPts val="0"/>
              </a:spcBef>
              <a:buNone/>
              <a:defRPr sz="1400" b="1">
                <a:solidFill>
                  <a:schemeClr val="tx2"/>
                </a:solidFill>
              </a:defRPr>
            </a:lvl1pPr>
          </a:lstStyle>
          <a:p>
            <a:pPr lvl="0"/>
            <a:r>
              <a:rPr lang="nb-NO" noProof="0" dirty="0"/>
              <a:t>@</a:t>
            </a:r>
            <a:r>
              <a:rPr lang="nb-NO" noProof="0" dirty="0" err="1"/>
              <a:t>forskningsradet</a:t>
            </a:r>
            <a:endParaRPr lang="nb-NO" noProof="0" dirty="0"/>
          </a:p>
        </p:txBody>
      </p:sp>
      <p:sp>
        <p:nvSpPr>
          <p:cNvPr id="14" name="Text Placeholder 17" descr="@hovedtaler&#10;@forskningsradet&#10;#konferansenavn">
            <a:extLst>
              <a:ext uri="{FF2B5EF4-FFF2-40B4-BE49-F238E27FC236}">
                <a16:creationId xmlns:a16="http://schemas.microsoft.com/office/drawing/2014/main" id="{0784858A-0BD2-8C47-83CC-F86C943CDE0C}"/>
              </a:ext>
            </a:extLst>
          </p:cNvPr>
          <p:cNvSpPr>
            <a:spLocks noGrp="1"/>
          </p:cNvSpPr>
          <p:nvPr>
            <p:ph type="body" sz="quarter" idx="15" hasCustomPrompt="1"/>
          </p:nvPr>
        </p:nvSpPr>
        <p:spPr>
          <a:xfrm>
            <a:off x="803275" y="5900283"/>
            <a:ext cx="4032250" cy="233899"/>
          </a:xfrm>
        </p:spPr>
        <p:txBody>
          <a:bodyPr lIns="0" rIns="0" anchor="b" anchorCtr="0">
            <a:noAutofit/>
          </a:bodyPr>
          <a:lstStyle>
            <a:lvl1pPr marL="0" indent="0">
              <a:lnSpc>
                <a:spcPct val="100000"/>
              </a:lnSpc>
              <a:spcBef>
                <a:spcPts val="0"/>
              </a:spcBef>
              <a:buNone/>
              <a:defRPr sz="1400" b="1">
                <a:solidFill>
                  <a:schemeClr val="tx2"/>
                </a:solidFill>
              </a:defRPr>
            </a:lvl1pPr>
          </a:lstStyle>
          <a:p>
            <a:pPr lvl="0"/>
            <a:r>
              <a:rPr lang="nb-NO" noProof="0" dirty="0"/>
              <a:t>@hovedtaler</a:t>
            </a:r>
          </a:p>
        </p:txBody>
      </p:sp>
      <p:sp>
        <p:nvSpPr>
          <p:cNvPr id="7" name="Text Placeholder 6">
            <a:extLst>
              <a:ext uri="{FF2B5EF4-FFF2-40B4-BE49-F238E27FC236}">
                <a16:creationId xmlns:a16="http://schemas.microsoft.com/office/drawing/2014/main" id="{AFCCBE7F-0AF6-41F4-A578-3E57EFFC725D}"/>
              </a:ext>
            </a:extLst>
          </p:cNvPr>
          <p:cNvSpPr>
            <a:spLocks noGrp="1"/>
          </p:cNvSpPr>
          <p:nvPr>
            <p:ph type="body" sz="quarter" idx="17" hasCustomPrompt="1"/>
          </p:nvPr>
        </p:nvSpPr>
        <p:spPr>
          <a:xfrm>
            <a:off x="803276" y="4081963"/>
            <a:ext cx="566661" cy="39600"/>
          </a:xfrm>
          <a:solidFill>
            <a:srgbClr val="FF7D00"/>
          </a:solidFill>
        </p:spPr>
        <p:txBody>
          <a:bodyPr/>
          <a:lstStyle>
            <a:lvl1pPr marL="0" indent="0">
              <a:buNone/>
              <a:defRPr/>
            </a:lvl1pPr>
          </a:lstStyle>
          <a:p>
            <a:pPr lvl="0"/>
            <a:r>
              <a:rPr lang="en-US" dirty="0"/>
              <a:t> </a:t>
            </a:r>
            <a:endParaRPr lang="nb-NO" dirty="0"/>
          </a:p>
        </p:txBody>
      </p:sp>
      <p:sp>
        <p:nvSpPr>
          <p:cNvPr id="26" name="Rectangle 25">
            <a:hlinkClick r:id="rId2"/>
            <a:extLst>
              <a:ext uri="{FF2B5EF4-FFF2-40B4-BE49-F238E27FC236}">
                <a16:creationId xmlns:a16="http://schemas.microsoft.com/office/drawing/2014/main" id="{B4A63789-B3A9-4930-8454-9B2942B8E36E}"/>
              </a:ext>
            </a:extLst>
          </p:cNvPr>
          <p:cNvSpPr/>
          <p:nvPr userDrawn="1"/>
        </p:nvSpPr>
        <p:spPr>
          <a:xfrm>
            <a:off x="5181600" y="5303520"/>
            <a:ext cx="1013460" cy="21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Rectangle 40">
            <a:hlinkClick r:id="rId2"/>
            <a:extLst>
              <a:ext uri="{FF2B5EF4-FFF2-40B4-BE49-F238E27FC236}">
                <a16:creationId xmlns:a16="http://schemas.microsoft.com/office/drawing/2014/main" id="{7E737280-2AC5-4B41-82C2-AAC8DD04B5CD}"/>
              </a:ext>
            </a:extLst>
          </p:cNvPr>
          <p:cNvSpPr/>
          <p:nvPr userDrawn="1"/>
        </p:nvSpPr>
        <p:spPr>
          <a:xfrm>
            <a:off x="8350665" y="6348733"/>
            <a:ext cx="3476715" cy="23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xt Placeholder 5">
            <a:extLst>
              <a:ext uri="{FF2B5EF4-FFF2-40B4-BE49-F238E27FC236}">
                <a16:creationId xmlns:a16="http://schemas.microsoft.com/office/drawing/2014/main" id="{4A2A829E-490F-44BB-BA80-3749A5021D76}"/>
              </a:ext>
            </a:extLst>
          </p:cNvPr>
          <p:cNvSpPr>
            <a:spLocks noGrp="1"/>
          </p:cNvSpPr>
          <p:nvPr>
            <p:ph type="body" sz="quarter" idx="20"/>
          </p:nvPr>
        </p:nvSpPr>
        <p:spPr>
          <a:xfrm>
            <a:off x="803274" y="4303469"/>
            <a:ext cx="5890337" cy="1364706"/>
          </a:xfrm>
        </p:spPr>
        <p:txBody>
          <a:bodyPr/>
          <a:lstStyle>
            <a:lvl1pPr marL="0" indent="0">
              <a:buNone/>
              <a:defRPr>
                <a:solidFill>
                  <a:schemeClr val="tx2"/>
                </a:solidFill>
              </a:defRPr>
            </a:lvl1pPr>
          </a:lstStyle>
          <a:p>
            <a:pPr lvl="0"/>
            <a:r>
              <a:rPr lang="en-US"/>
              <a:t>Click to edit Master text styles</a:t>
            </a:r>
          </a:p>
        </p:txBody>
      </p:sp>
      <p:sp>
        <p:nvSpPr>
          <p:cNvPr id="15" name="Text Placeholder 3">
            <a:extLst>
              <a:ext uri="{FF2B5EF4-FFF2-40B4-BE49-F238E27FC236}">
                <a16:creationId xmlns:a16="http://schemas.microsoft.com/office/drawing/2014/main" id="{AA1BE321-E276-4A57-B6A2-E284DC59565F}"/>
              </a:ext>
            </a:extLst>
          </p:cNvPr>
          <p:cNvSpPr>
            <a:spLocks noGrp="1"/>
          </p:cNvSpPr>
          <p:nvPr>
            <p:ph type="body" sz="quarter" idx="21" hasCustomPrompt="1"/>
          </p:nvPr>
        </p:nvSpPr>
        <p:spPr>
          <a:xfrm>
            <a:off x="8266633" y="6271984"/>
            <a:ext cx="3816477" cy="370846"/>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p>
        </p:txBody>
      </p:sp>
      <p:sp>
        <p:nvSpPr>
          <p:cNvPr id="18" name="Text Placeholder 4">
            <a:extLst>
              <a:ext uri="{FF2B5EF4-FFF2-40B4-BE49-F238E27FC236}">
                <a16:creationId xmlns:a16="http://schemas.microsoft.com/office/drawing/2014/main" id="{A2F9346A-8982-41DC-9B41-3D683B7A9884}"/>
              </a:ext>
            </a:extLst>
          </p:cNvPr>
          <p:cNvSpPr>
            <a:spLocks noGrp="1"/>
          </p:cNvSpPr>
          <p:nvPr>
            <p:ph type="body" sz="quarter" idx="16" hasCustomPrompt="1"/>
          </p:nvPr>
        </p:nvSpPr>
        <p:spPr>
          <a:xfrm>
            <a:off x="142876" y="151519"/>
            <a:ext cx="2458561" cy="709200"/>
          </a:xfrm>
          <a:blipFill>
            <a:blip r:embed="rId5"/>
            <a:stretch>
              <a:fillRect/>
            </a:stretch>
          </a:blipFill>
        </p:spPr>
        <p:txBody>
          <a:bodyPr/>
          <a:lstStyle>
            <a:lvl1pPr marL="0" indent="0">
              <a:buNone/>
              <a:defRPr/>
            </a:lvl1pPr>
          </a:lstStyle>
          <a:p>
            <a:pPr lvl="0"/>
            <a:r>
              <a:rPr lang="en-US" dirty="0"/>
              <a:t> </a:t>
            </a:r>
            <a:endParaRPr lang="nb-NO" dirty="0"/>
          </a:p>
        </p:txBody>
      </p:sp>
    </p:spTree>
    <p:extLst>
      <p:ext uri="{BB962C8B-B14F-4D97-AF65-F5344CB8AC3E}">
        <p14:creationId xmlns:p14="http://schemas.microsoft.com/office/powerpoint/2010/main" val="40411867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bg2"/>
        </a:solidFill>
        <a:effectLst/>
      </p:bgPr>
    </p:bg>
    <p:spTree>
      <p:nvGrpSpPr>
        <p:cNvPr id="1" name=""/>
        <p:cNvGrpSpPr/>
        <p:nvPr/>
      </p:nvGrpSpPr>
      <p:grpSpPr>
        <a:xfrm>
          <a:off x="0" y="0"/>
          <a:ext cx="0" cy="0"/>
          <a:chOff x="0" y="0"/>
          <a:chExt cx="0" cy="0"/>
        </a:xfrm>
      </p:grpSpPr>
      <p:sp>
        <p:nvSpPr>
          <p:cNvPr id="21" name="Picture Placeholder 34">
            <a:extLst>
              <a:ext uri="{FF2B5EF4-FFF2-40B4-BE49-F238E27FC236}">
                <a16:creationId xmlns:a16="http://schemas.microsoft.com/office/drawing/2014/main" id="{81B999C4-0B7A-477F-BF3D-F17D5B79F3A2}"/>
              </a:ext>
            </a:extLst>
          </p:cNvPr>
          <p:cNvSpPr>
            <a:spLocks noGrp="1"/>
          </p:cNvSpPr>
          <p:nvPr>
            <p:ph type="pic" sz="quarter" idx="19" hasCustomPrompt="1"/>
          </p:nvPr>
        </p:nvSpPr>
        <p:spPr>
          <a:xfrm>
            <a:off x="0" y="0"/>
            <a:ext cx="12192000" cy="6858000"/>
          </a:xfrm>
        </p:spPr>
        <p:txBody>
          <a:bodyPr/>
          <a:lstStyle>
            <a:lvl1pPr marL="0" indent="0" algn="ctr">
              <a:buNone/>
              <a:defRPr>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br>
              <a:rPr lang="nb-NO" noProof="0" dirty="0"/>
            </a:br>
            <a:br>
              <a:rPr lang="nb-NO" noProof="0" dirty="0"/>
            </a:br>
            <a:r>
              <a:rPr lang="nb-NO" noProof="0" dirty="0"/>
              <a:t>Velg et bilde fra imageshop og last det inn her som bakgrunnsbilde.</a:t>
            </a:r>
            <a:br>
              <a:rPr lang="nb-NO" noProof="0" dirty="0"/>
            </a:br>
            <a:r>
              <a:rPr lang="nb-NO" noProof="0" dirty="0"/>
              <a:t>Pass på at det ikke er strukket og i god oppløsning.</a:t>
            </a:r>
          </a:p>
          <a:p>
            <a:endParaRPr lang="nb-NO" dirty="0"/>
          </a:p>
        </p:txBody>
      </p:sp>
      <p:sp>
        <p:nvSpPr>
          <p:cNvPr id="40" name="Text Placeholder 17" descr="@hovedtaler&#10;@forskningsradet&#10;#konferansenavn">
            <a:extLst>
              <a:ext uri="{FF2B5EF4-FFF2-40B4-BE49-F238E27FC236}">
                <a16:creationId xmlns:a16="http://schemas.microsoft.com/office/drawing/2014/main" id="{B21E21BE-0864-1942-8BAC-61464D663A97}"/>
              </a:ext>
            </a:extLst>
          </p:cNvPr>
          <p:cNvSpPr>
            <a:spLocks noGrp="1"/>
          </p:cNvSpPr>
          <p:nvPr>
            <p:ph type="body" sz="quarter" idx="13" hasCustomPrompt="1"/>
          </p:nvPr>
        </p:nvSpPr>
        <p:spPr>
          <a:xfrm>
            <a:off x="4079875" y="4932282"/>
            <a:ext cx="4032250" cy="233899"/>
          </a:xfrm>
        </p:spPr>
        <p:txBody>
          <a:bodyPr lIns="0" rIns="0" anchor="b" anchorCtr="0">
            <a:noAutofit/>
          </a:bodyPr>
          <a:lstStyle>
            <a:lvl1pPr marL="0" indent="0" algn="ctr">
              <a:lnSpc>
                <a:spcPct val="100000"/>
              </a:lnSpc>
              <a:spcBef>
                <a:spcPts val="0"/>
              </a:spcBef>
              <a:buNone/>
              <a:defRPr sz="1400" b="1">
                <a:solidFill>
                  <a:schemeClr val="bg1"/>
                </a:solidFill>
              </a:defRPr>
            </a:lvl1pPr>
          </a:lstStyle>
          <a:p>
            <a:pPr lvl="0"/>
            <a:r>
              <a:rPr lang="nb-NO" noProof="0" dirty="0"/>
              <a:t># konferansenavn</a:t>
            </a:r>
          </a:p>
        </p:txBody>
      </p:sp>
      <p:sp>
        <p:nvSpPr>
          <p:cNvPr id="41" name="Text Placeholder 17" descr="@hovedtaler&#10;@forskningsradet&#10;#konferansenavn">
            <a:extLst>
              <a:ext uri="{FF2B5EF4-FFF2-40B4-BE49-F238E27FC236}">
                <a16:creationId xmlns:a16="http://schemas.microsoft.com/office/drawing/2014/main" id="{F5FA5B39-E22E-BE44-8736-DE5F458E37BA}"/>
              </a:ext>
            </a:extLst>
          </p:cNvPr>
          <p:cNvSpPr>
            <a:spLocks noGrp="1"/>
          </p:cNvSpPr>
          <p:nvPr>
            <p:ph type="body" sz="quarter" idx="14" hasCustomPrompt="1"/>
          </p:nvPr>
        </p:nvSpPr>
        <p:spPr>
          <a:xfrm>
            <a:off x="4079875" y="4702724"/>
            <a:ext cx="4032250" cy="233899"/>
          </a:xfrm>
        </p:spPr>
        <p:txBody>
          <a:bodyPr lIns="0" rIns="0" anchor="b" anchorCtr="0">
            <a:noAutofit/>
          </a:bodyPr>
          <a:lstStyle>
            <a:lvl1pPr marL="0" indent="0" algn="ctr">
              <a:lnSpc>
                <a:spcPct val="100000"/>
              </a:lnSpc>
              <a:spcBef>
                <a:spcPts val="0"/>
              </a:spcBef>
              <a:buNone/>
              <a:defRPr sz="1400" b="1">
                <a:solidFill>
                  <a:schemeClr val="bg1"/>
                </a:solidFill>
              </a:defRPr>
            </a:lvl1pPr>
          </a:lstStyle>
          <a:p>
            <a:pPr lvl="0"/>
            <a:r>
              <a:rPr lang="nb-NO" noProof="0" dirty="0"/>
              <a:t>@</a:t>
            </a:r>
            <a:r>
              <a:rPr lang="nb-NO" noProof="0" dirty="0" err="1"/>
              <a:t>forskningsradet</a:t>
            </a:r>
            <a:endParaRPr lang="nb-NO" noProof="0" dirty="0"/>
          </a:p>
        </p:txBody>
      </p:sp>
      <p:sp>
        <p:nvSpPr>
          <p:cNvPr id="42" name="Text Placeholder 17" descr="@hovedtaler&#10;@forskningsradet&#10;#konferansenavn">
            <a:extLst>
              <a:ext uri="{FF2B5EF4-FFF2-40B4-BE49-F238E27FC236}">
                <a16:creationId xmlns:a16="http://schemas.microsoft.com/office/drawing/2014/main" id="{60ADA7FC-3CAD-F84C-9BF6-27C42A96DEAC}"/>
              </a:ext>
            </a:extLst>
          </p:cNvPr>
          <p:cNvSpPr>
            <a:spLocks noGrp="1"/>
          </p:cNvSpPr>
          <p:nvPr>
            <p:ph type="body" sz="quarter" idx="15" hasCustomPrompt="1"/>
          </p:nvPr>
        </p:nvSpPr>
        <p:spPr>
          <a:xfrm>
            <a:off x="4079875" y="4540087"/>
            <a:ext cx="4032249" cy="192505"/>
          </a:xfrm>
        </p:spPr>
        <p:txBody>
          <a:bodyPr lIns="0" rIns="0" anchor="b" anchorCtr="0">
            <a:noAutofit/>
          </a:bodyPr>
          <a:lstStyle>
            <a:lvl1pPr marL="0" indent="0" algn="ctr">
              <a:lnSpc>
                <a:spcPct val="100000"/>
              </a:lnSpc>
              <a:spcBef>
                <a:spcPts val="0"/>
              </a:spcBef>
              <a:buNone/>
              <a:defRPr sz="1400" b="1">
                <a:solidFill>
                  <a:schemeClr val="bg1"/>
                </a:solidFill>
              </a:defRPr>
            </a:lvl1pPr>
          </a:lstStyle>
          <a:p>
            <a:pPr lvl="0"/>
            <a:r>
              <a:rPr lang="nb-NO" noProof="0" dirty="0"/>
              <a:t>@hovedtaler</a:t>
            </a:r>
          </a:p>
        </p:txBody>
      </p:sp>
      <p:sp>
        <p:nvSpPr>
          <p:cNvPr id="5" name="Title 4">
            <a:extLst>
              <a:ext uri="{FF2B5EF4-FFF2-40B4-BE49-F238E27FC236}">
                <a16:creationId xmlns:a16="http://schemas.microsoft.com/office/drawing/2014/main" id="{1F83A6A7-AA69-42C0-B6DD-8A8DE0135CFA}"/>
              </a:ext>
            </a:extLst>
          </p:cNvPr>
          <p:cNvSpPr>
            <a:spLocks noGrp="1"/>
          </p:cNvSpPr>
          <p:nvPr>
            <p:ph type="title" hasCustomPrompt="1"/>
          </p:nvPr>
        </p:nvSpPr>
        <p:spPr>
          <a:xfrm>
            <a:off x="762794" y="2524397"/>
            <a:ext cx="10656888" cy="1635125"/>
          </a:xfrm>
        </p:spPr>
        <p:txBody>
          <a:bodyPr anchor="ctr"/>
          <a:lstStyle>
            <a:lvl1pPr algn="ctr">
              <a:lnSpc>
                <a:spcPct val="100000"/>
              </a:lnSpc>
              <a:defRPr sz="4200" cap="all" baseline="0">
                <a:solidFill>
                  <a:schemeClr val="bg1"/>
                </a:solidFill>
              </a:defRPr>
            </a:lvl1pPr>
          </a:lstStyle>
          <a:p>
            <a:r>
              <a:rPr lang="nb-NO" dirty="0"/>
              <a:t>Tittel</a:t>
            </a:r>
          </a:p>
        </p:txBody>
      </p:sp>
      <p:sp>
        <p:nvSpPr>
          <p:cNvPr id="8" name="Text Placeholder 7">
            <a:extLst>
              <a:ext uri="{FF2B5EF4-FFF2-40B4-BE49-F238E27FC236}">
                <a16:creationId xmlns:a16="http://schemas.microsoft.com/office/drawing/2014/main" id="{541C4D80-94B1-4808-AE25-D8C6182DBC34}"/>
              </a:ext>
            </a:extLst>
          </p:cNvPr>
          <p:cNvSpPr>
            <a:spLocks noGrp="1"/>
          </p:cNvSpPr>
          <p:nvPr>
            <p:ph type="body" sz="quarter" idx="20" hasCustomPrompt="1"/>
          </p:nvPr>
        </p:nvSpPr>
        <p:spPr>
          <a:xfrm>
            <a:off x="2546136" y="6178731"/>
            <a:ext cx="5900824" cy="308565"/>
          </a:xfrm>
          <a:blipFill>
            <a:blip r:embed="rId2"/>
            <a:stretch>
              <a:fillRect/>
            </a:stretch>
          </a:blipFill>
        </p:spPr>
        <p:txBody>
          <a:bodyPr/>
          <a:lstStyle>
            <a:lvl1pPr>
              <a:buNone/>
              <a:defRPr/>
            </a:lvl1pPr>
          </a:lstStyle>
          <a:p>
            <a:pPr lvl="0"/>
            <a:r>
              <a:rPr lang="nb-NO" dirty="0"/>
              <a:t> </a:t>
            </a:r>
          </a:p>
        </p:txBody>
      </p:sp>
      <p:sp>
        <p:nvSpPr>
          <p:cNvPr id="10" name="Text Placeholder 9">
            <a:extLst>
              <a:ext uri="{FF2B5EF4-FFF2-40B4-BE49-F238E27FC236}">
                <a16:creationId xmlns:a16="http://schemas.microsoft.com/office/drawing/2014/main" id="{DCDAE10F-4D88-4228-9B1A-145908FA9ACB}"/>
              </a:ext>
            </a:extLst>
          </p:cNvPr>
          <p:cNvSpPr>
            <a:spLocks noGrp="1"/>
          </p:cNvSpPr>
          <p:nvPr>
            <p:ph type="body" sz="quarter" idx="21" hasCustomPrompt="1"/>
          </p:nvPr>
        </p:nvSpPr>
        <p:spPr>
          <a:xfrm>
            <a:off x="2817841" y="6215974"/>
            <a:ext cx="7275057" cy="297011"/>
          </a:xfrm>
          <a:blipFill>
            <a:blip r:embed="rId3"/>
            <a:stretch>
              <a:fillRect/>
            </a:stretch>
          </a:blipFill>
        </p:spPr>
        <p:txBody>
          <a:bodyPr/>
          <a:lstStyle>
            <a:lvl1pPr>
              <a:buNone/>
              <a:defRPr/>
            </a:lvl1pPr>
          </a:lstStyle>
          <a:p>
            <a:pPr lvl="0"/>
            <a:r>
              <a:rPr lang="nb-NO" dirty="0"/>
              <a:t> </a:t>
            </a:r>
          </a:p>
        </p:txBody>
      </p:sp>
      <p:sp>
        <p:nvSpPr>
          <p:cNvPr id="44" name="Text Placeholder 6">
            <a:extLst>
              <a:ext uri="{FF2B5EF4-FFF2-40B4-BE49-F238E27FC236}">
                <a16:creationId xmlns:a16="http://schemas.microsoft.com/office/drawing/2014/main" id="{6C20B73F-D108-4932-9223-0F45AEA92A0C}"/>
              </a:ext>
            </a:extLst>
          </p:cNvPr>
          <p:cNvSpPr>
            <a:spLocks noGrp="1"/>
          </p:cNvSpPr>
          <p:nvPr>
            <p:ph type="body" sz="quarter" idx="17" hasCustomPrompt="1"/>
          </p:nvPr>
        </p:nvSpPr>
        <p:spPr>
          <a:xfrm>
            <a:off x="5812669" y="4227112"/>
            <a:ext cx="566661" cy="39600"/>
          </a:xfrm>
          <a:solidFill>
            <a:srgbClr val="FF7D00"/>
          </a:solidFill>
        </p:spPr>
        <p:txBody>
          <a:bodyPr/>
          <a:lstStyle>
            <a:lvl1pPr marL="0" indent="0">
              <a:buNone/>
              <a:defRPr/>
            </a:lvl1pPr>
          </a:lstStyle>
          <a:p>
            <a:pPr lvl="0"/>
            <a:r>
              <a:rPr lang="en-US" dirty="0"/>
              <a:t> </a:t>
            </a:r>
            <a:endParaRPr lang="nb-NO" dirty="0"/>
          </a:p>
        </p:txBody>
      </p:sp>
      <p:sp>
        <p:nvSpPr>
          <p:cNvPr id="3" name="Text Placeholder 2">
            <a:extLst>
              <a:ext uri="{FF2B5EF4-FFF2-40B4-BE49-F238E27FC236}">
                <a16:creationId xmlns:a16="http://schemas.microsoft.com/office/drawing/2014/main" id="{34CE72A3-0B15-4EC0-B2D0-FCC7FCC60978}"/>
              </a:ext>
            </a:extLst>
          </p:cNvPr>
          <p:cNvSpPr>
            <a:spLocks noGrp="1"/>
          </p:cNvSpPr>
          <p:nvPr>
            <p:ph type="body" sz="quarter" idx="23" hasCustomPrompt="1"/>
          </p:nvPr>
        </p:nvSpPr>
        <p:spPr>
          <a:xfrm>
            <a:off x="5405438" y="5745142"/>
            <a:ext cx="1459706" cy="488971"/>
          </a:xfrm>
          <a:blipFill>
            <a:blip r:embed="rId4"/>
            <a:stretch>
              <a:fillRect/>
            </a:stretch>
          </a:blipFill>
        </p:spPr>
        <p:txBody>
          <a:bodyPr/>
          <a:lstStyle>
            <a:lvl1pPr>
              <a:buNone/>
              <a:defRPr/>
            </a:lvl1pPr>
          </a:lstStyle>
          <a:p>
            <a:pPr lvl="0"/>
            <a:r>
              <a:rPr lang="nb-NO" dirty="0"/>
              <a:t> </a:t>
            </a:r>
          </a:p>
        </p:txBody>
      </p:sp>
      <p:sp>
        <p:nvSpPr>
          <p:cNvPr id="13" name="Text Placeholder 4">
            <a:extLst>
              <a:ext uri="{FF2B5EF4-FFF2-40B4-BE49-F238E27FC236}">
                <a16:creationId xmlns:a16="http://schemas.microsoft.com/office/drawing/2014/main" id="{3EA4C246-E08E-460C-ACE1-EEA1A8EF04CC}"/>
              </a:ext>
            </a:extLst>
          </p:cNvPr>
          <p:cNvSpPr>
            <a:spLocks noGrp="1"/>
          </p:cNvSpPr>
          <p:nvPr>
            <p:ph type="body" sz="quarter" idx="16" hasCustomPrompt="1"/>
          </p:nvPr>
        </p:nvSpPr>
        <p:spPr>
          <a:xfrm>
            <a:off x="142876" y="151519"/>
            <a:ext cx="2458561" cy="709200"/>
          </a:xfrm>
          <a:blipFill>
            <a:blip r:embed="rId5"/>
            <a:stretch>
              <a:fillRect/>
            </a:stretch>
          </a:blipFill>
        </p:spPr>
        <p:txBody>
          <a:bodyPr/>
          <a:lstStyle>
            <a:lvl1pPr marL="0" indent="0">
              <a:buNone/>
              <a:defRPr/>
            </a:lvl1pPr>
          </a:lstStyle>
          <a:p>
            <a:pPr lvl="0"/>
            <a:r>
              <a:rPr lang="en-US" dirty="0"/>
              <a:t> </a:t>
            </a:r>
            <a:endParaRPr lang="nb-NO" dirty="0"/>
          </a:p>
        </p:txBody>
      </p:sp>
    </p:spTree>
    <p:extLst>
      <p:ext uri="{BB962C8B-B14F-4D97-AF65-F5344CB8AC3E}">
        <p14:creationId xmlns:p14="http://schemas.microsoft.com/office/powerpoint/2010/main" val="31853255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Graphic 2" hidden="1">
            <a:extLst>
              <a:ext uri="{FF2B5EF4-FFF2-40B4-BE49-F238E27FC236}">
                <a16:creationId xmlns:a16="http://schemas.microsoft.com/office/drawing/2014/main" id="{0811C06E-DA77-4950-B295-7F21FD012F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E0749A8C-0EC7-412D-9733-94EAD155954A}"/>
              </a:ext>
            </a:extLst>
          </p:cNvPr>
          <p:cNvSpPr>
            <a:spLocks noGrp="1"/>
          </p:cNvSpPr>
          <p:nvPr>
            <p:ph type="pic" sz="quarter" idx="34" hasCustomPrompt="1"/>
          </p:nvPr>
        </p:nvSpPr>
        <p:spPr>
          <a:xfrm>
            <a:off x="0" y="0"/>
            <a:ext cx="12192000" cy="1993891"/>
          </a:xfrm>
          <a:solidFill>
            <a:schemeClr val="tx2"/>
          </a:solidFill>
        </p:spPr>
        <p:txBody>
          <a:bodyPr tIns="360000" anchor="t" anchorCtr="0"/>
          <a:lstStyle>
            <a:lvl1pPr marL="0" indent="0" algn="ctr">
              <a:buNone/>
              <a:defRPr>
                <a:solidFill>
                  <a:schemeClr val="bg1">
                    <a:lumMod val="75000"/>
                  </a:schemeClr>
                </a:solidFill>
              </a:defRPr>
            </a:lvl1pPr>
          </a:lstStyle>
          <a:p>
            <a:r>
              <a:rPr lang="nb-NO" noProof="0" dirty="0"/>
              <a:t>Velg et bilde fra imageshop og last det inn her som bakgrunnsbilde.</a:t>
            </a:r>
            <a:br>
              <a:rPr lang="nb-NO" noProof="0" dirty="0"/>
            </a:br>
            <a:r>
              <a:rPr lang="nb-NO" noProof="0" dirty="0"/>
              <a:t>Pass på at det ikke er strukket og i god oppløsning.</a:t>
            </a:r>
          </a:p>
        </p:txBody>
      </p:sp>
      <p:sp>
        <p:nvSpPr>
          <p:cNvPr id="14" name="Text Placeholder 13"/>
          <p:cNvSpPr>
            <a:spLocks noGrp="1"/>
          </p:cNvSpPr>
          <p:nvPr>
            <p:ph type="body" sz="quarter" idx="14" hasCustomPrompt="1"/>
          </p:nvPr>
        </p:nvSpPr>
        <p:spPr>
          <a:xfrm>
            <a:off x="2449513" y="2384656"/>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15" name="Text Placeholder 13"/>
          <p:cNvSpPr>
            <a:spLocks noGrp="1"/>
          </p:cNvSpPr>
          <p:nvPr>
            <p:ph type="body" sz="quarter" idx="15" hasCustomPrompt="1"/>
          </p:nvPr>
        </p:nvSpPr>
        <p:spPr>
          <a:xfrm>
            <a:off x="3016174" y="2384656"/>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16" name="Text Placeholder 13"/>
          <p:cNvSpPr>
            <a:spLocks noGrp="1"/>
          </p:cNvSpPr>
          <p:nvPr>
            <p:ph type="body" sz="quarter" idx="16" hasCustomPrompt="1"/>
          </p:nvPr>
        </p:nvSpPr>
        <p:spPr>
          <a:xfrm>
            <a:off x="2449513" y="3092606"/>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17" name="Text Placeholder 13"/>
          <p:cNvSpPr>
            <a:spLocks noGrp="1"/>
          </p:cNvSpPr>
          <p:nvPr>
            <p:ph type="body" sz="quarter" idx="17" hasCustomPrompt="1"/>
          </p:nvPr>
        </p:nvSpPr>
        <p:spPr>
          <a:xfrm>
            <a:off x="3016174" y="3092606"/>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33" name="Text Placeholder 13"/>
          <p:cNvSpPr>
            <a:spLocks noGrp="1"/>
          </p:cNvSpPr>
          <p:nvPr>
            <p:ph type="body" sz="quarter" idx="18" hasCustomPrompt="1"/>
          </p:nvPr>
        </p:nvSpPr>
        <p:spPr>
          <a:xfrm>
            <a:off x="2449513" y="3803940"/>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34" name="Text Placeholder 13"/>
          <p:cNvSpPr>
            <a:spLocks noGrp="1"/>
          </p:cNvSpPr>
          <p:nvPr>
            <p:ph type="body" sz="quarter" idx="19" hasCustomPrompt="1"/>
          </p:nvPr>
        </p:nvSpPr>
        <p:spPr>
          <a:xfrm>
            <a:off x="3016174" y="3803940"/>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35" name="Text Placeholder 13"/>
          <p:cNvSpPr>
            <a:spLocks noGrp="1"/>
          </p:cNvSpPr>
          <p:nvPr>
            <p:ph type="body" sz="quarter" idx="20" hasCustomPrompt="1"/>
          </p:nvPr>
        </p:nvSpPr>
        <p:spPr>
          <a:xfrm>
            <a:off x="2449513" y="4509538"/>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36" name="Text Placeholder 13"/>
          <p:cNvSpPr>
            <a:spLocks noGrp="1"/>
          </p:cNvSpPr>
          <p:nvPr>
            <p:ph type="body" sz="quarter" idx="21" hasCustomPrompt="1"/>
          </p:nvPr>
        </p:nvSpPr>
        <p:spPr>
          <a:xfrm>
            <a:off x="3016174" y="4509538"/>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37" name="Text Placeholder 13"/>
          <p:cNvSpPr>
            <a:spLocks noGrp="1"/>
          </p:cNvSpPr>
          <p:nvPr>
            <p:ph type="body" sz="quarter" idx="22" hasCustomPrompt="1"/>
          </p:nvPr>
        </p:nvSpPr>
        <p:spPr>
          <a:xfrm>
            <a:off x="2449513" y="5213263"/>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38" name="Text Placeholder 13"/>
          <p:cNvSpPr>
            <a:spLocks noGrp="1"/>
          </p:cNvSpPr>
          <p:nvPr>
            <p:ph type="body" sz="quarter" idx="23" hasCustomPrompt="1"/>
          </p:nvPr>
        </p:nvSpPr>
        <p:spPr>
          <a:xfrm>
            <a:off x="3016174" y="5213263"/>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39" name="Text Placeholder 13"/>
          <p:cNvSpPr>
            <a:spLocks noGrp="1"/>
          </p:cNvSpPr>
          <p:nvPr>
            <p:ph type="body" sz="quarter" idx="24" hasCustomPrompt="1"/>
          </p:nvPr>
        </p:nvSpPr>
        <p:spPr>
          <a:xfrm>
            <a:off x="6096000" y="2384656"/>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40" name="Text Placeholder 13"/>
          <p:cNvSpPr>
            <a:spLocks noGrp="1"/>
          </p:cNvSpPr>
          <p:nvPr>
            <p:ph type="body" sz="quarter" idx="25" hasCustomPrompt="1"/>
          </p:nvPr>
        </p:nvSpPr>
        <p:spPr>
          <a:xfrm>
            <a:off x="6662661" y="2384656"/>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41" name="Text Placeholder 13"/>
          <p:cNvSpPr>
            <a:spLocks noGrp="1"/>
          </p:cNvSpPr>
          <p:nvPr>
            <p:ph type="body" sz="quarter" idx="26" hasCustomPrompt="1"/>
          </p:nvPr>
        </p:nvSpPr>
        <p:spPr>
          <a:xfrm>
            <a:off x="6096000" y="3092606"/>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42" name="Text Placeholder 13"/>
          <p:cNvSpPr>
            <a:spLocks noGrp="1"/>
          </p:cNvSpPr>
          <p:nvPr>
            <p:ph type="body" sz="quarter" idx="27" hasCustomPrompt="1"/>
          </p:nvPr>
        </p:nvSpPr>
        <p:spPr>
          <a:xfrm>
            <a:off x="6662661" y="3092606"/>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43" name="Text Placeholder 13"/>
          <p:cNvSpPr>
            <a:spLocks noGrp="1"/>
          </p:cNvSpPr>
          <p:nvPr>
            <p:ph type="body" sz="quarter" idx="28" hasCustomPrompt="1"/>
          </p:nvPr>
        </p:nvSpPr>
        <p:spPr>
          <a:xfrm>
            <a:off x="6096000" y="3803940"/>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44" name="Text Placeholder 13"/>
          <p:cNvSpPr>
            <a:spLocks noGrp="1"/>
          </p:cNvSpPr>
          <p:nvPr>
            <p:ph type="body" sz="quarter" idx="29" hasCustomPrompt="1"/>
          </p:nvPr>
        </p:nvSpPr>
        <p:spPr>
          <a:xfrm>
            <a:off x="6662661" y="3803940"/>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45" name="Text Placeholder 13"/>
          <p:cNvSpPr>
            <a:spLocks noGrp="1"/>
          </p:cNvSpPr>
          <p:nvPr>
            <p:ph type="body" sz="quarter" idx="30" hasCustomPrompt="1"/>
          </p:nvPr>
        </p:nvSpPr>
        <p:spPr>
          <a:xfrm>
            <a:off x="6096000" y="4509538"/>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46" name="Text Placeholder 13"/>
          <p:cNvSpPr>
            <a:spLocks noGrp="1"/>
          </p:cNvSpPr>
          <p:nvPr>
            <p:ph type="body" sz="quarter" idx="31" hasCustomPrompt="1"/>
          </p:nvPr>
        </p:nvSpPr>
        <p:spPr>
          <a:xfrm>
            <a:off x="6662661" y="4509538"/>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47" name="Text Placeholder 13"/>
          <p:cNvSpPr>
            <a:spLocks noGrp="1"/>
          </p:cNvSpPr>
          <p:nvPr>
            <p:ph type="body" sz="quarter" idx="32" hasCustomPrompt="1"/>
          </p:nvPr>
        </p:nvSpPr>
        <p:spPr>
          <a:xfrm>
            <a:off x="6096000" y="5213263"/>
            <a:ext cx="566737" cy="568325"/>
          </a:xfrm>
          <a:solidFill>
            <a:schemeClr val="accent4"/>
          </a:solidFill>
        </p:spPr>
        <p:txBody>
          <a:bodyPr lIns="0" rIns="0" anchor="ctr"/>
          <a:lstStyle>
            <a:lvl1pPr marL="0" indent="0" algn="ctr">
              <a:buNone/>
              <a:defRPr>
                <a:solidFill>
                  <a:schemeClr val="tx2"/>
                </a:solidFill>
              </a:defRPr>
            </a:lvl1pPr>
          </a:lstStyle>
          <a:p>
            <a:pPr lvl="0"/>
            <a:r>
              <a:rPr lang="nb-NO" noProof="0" dirty="0"/>
              <a:t>##</a:t>
            </a:r>
          </a:p>
        </p:txBody>
      </p:sp>
      <p:sp>
        <p:nvSpPr>
          <p:cNvPr id="48" name="Text Placeholder 13"/>
          <p:cNvSpPr>
            <a:spLocks noGrp="1"/>
          </p:cNvSpPr>
          <p:nvPr>
            <p:ph type="body" sz="quarter" idx="33" hasCustomPrompt="1"/>
          </p:nvPr>
        </p:nvSpPr>
        <p:spPr>
          <a:xfrm>
            <a:off x="6662661" y="5213263"/>
            <a:ext cx="3079826" cy="568325"/>
          </a:xfrm>
          <a:noFill/>
        </p:spPr>
        <p:txBody>
          <a:bodyPr lIns="180000" rIns="251999" anchor="ctr"/>
          <a:lstStyle>
            <a:lvl1pPr marL="0" indent="0" algn="l">
              <a:buNone/>
              <a:defRPr>
                <a:solidFill>
                  <a:schemeClr val="tx2"/>
                </a:solidFill>
              </a:defRPr>
            </a:lvl1pPr>
          </a:lstStyle>
          <a:p>
            <a:pPr lvl="0"/>
            <a:r>
              <a:rPr lang="nb-NO" noProof="0" dirty="0"/>
              <a:t>Agendapunkt</a:t>
            </a:r>
          </a:p>
        </p:txBody>
      </p:sp>
      <p:sp>
        <p:nvSpPr>
          <p:cNvPr id="2" name="Title 1"/>
          <p:cNvSpPr>
            <a:spLocks noGrp="1"/>
          </p:cNvSpPr>
          <p:nvPr>
            <p:ph type="title" hasCustomPrompt="1"/>
          </p:nvPr>
        </p:nvSpPr>
        <p:spPr>
          <a:xfrm>
            <a:off x="2449513" y="370846"/>
            <a:ext cx="7283450" cy="1047731"/>
          </a:xfrm>
        </p:spPr>
        <p:txBody>
          <a:bodyPr lIns="0">
            <a:noAutofit/>
          </a:bodyPr>
          <a:lstStyle>
            <a:lvl1pPr>
              <a:defRPr sz="3200" b="1">
                <a:solidFill>
                  <a:schemeClr val="bg1"/>
                </a:solidFill>
              </a:defRPr>
            </a:lvl1pPr>
          </a:lstStyle>
          <a:p>
            <a:r>
              <a:rPr lang="nb-NO" noProof="0" dirty="0"/>
              <a:t>Klikk for å redigere tittelstil</a:t>
            </a:r>
          </a:p>
        </p:txBody>
      </p:sp>
      <p:sp>
        <p:nvSpPr>
          <p:cNvPr id="32" name="Text Placeholder 6">
            <a:extLst>
              <a:ext uri="{FF2B5EF4-FFF2-40B4-BE49-F238E27FC236}">
                <a16:creationId xmlns:a16="http://schemas.microsoft.com/office/drawing/2014/main" id="{A8058C3F-1FA1-454A-8D5C-4FBD507B85F9}"/>
              </a:ext>
            </a:extLst>
          </p:cNvPr>
          <p:cNvSpPr>
            <a:spLocks noGrp="1"/>
          </p:cNvSpPr>
          <p:nvPr>
            <p:ph type="body" sz="quarter" idx="35" hasCustomPrompt="1"/>
          </p:nvPr>
        </p:nvSpPr>
        <p:spPr>
          <a:xfrm>
            <a:off x="2449550" y="1622479"/>
            <a:ext cx="566661" cy="39600"/>
          </a:xfrm>
          <a:solidFill>
            <a:srgbClr val="FF7D00"/>
          </a:solidFill>
        </p:spPr>
        <p:txBody>
          <a:bodyPr/>
          <a:lstStyle>
            <a:lvl1pPr marL="0" indent="0">
              <a:buNone/>
              <a:defRPr/>
            </a:lvl1pPr>
          </a:lstStyle>
          <a:p>
            <a:pPr lvl="0"/>
            <a:r>
              <a:rPr lang="en-US" dirty="0"/>
              <a:t> </a:t>
            </a:r>
            <a:endParaRPr lang="nb-NO" dirty="0"/>
          </a:p>
        </p:txBody>
      </p:sp>
      <p:sp>
        <p:nvSpPr>
          <p:cNvPr id="6" name="Date Placeholder 5">
            <a:extLst>
              <a:ext uri="{FF2B5EF4-FFF2-40B4-BE49-F238E27FC236}">
                <a16:creationId xmlns:a16="http://schemas.microsoft.com/office/drawing/2014/main" id="{473C718F-8F58-42A2-9463-9B4E3823B326}"/>
              </a:ext>
            </a:extLst>
          </p:cNvPr>
          <p:cNvSpPr>
            <a:spLocks noGrp="1"/>
          </p:cNvSpPr>
          <p:nvPr>
            <p:ph type="dt" sz="half" idx="36"/>
          </p:nvPr>
        </p:nvSpPr>
        <p:spPr>
          <a:xfrm>
            <a:off x="10533856" y="6446114"/>
            <a:ext cx="926307" cy="213591"/>
          </a:xfrm>
        </p:spPr>
        <p:txBody>
          <a:bodyPr/>
          <a:lstStyle/>
          <a:p>
            <a:fld id="{35ABB039-60FD-4770-B0F9-5E329618E343}" type="datetime1">
              <a:rPr lang="nb-NO" smtClean="0"/>
              <a:t>10.08.2023</a:t>
            </a:fld>
            <a:endParaRPr lang="nb-NO" dirty="0"/>
          </a:p>
        </p:txBody>
      </p:sp>
      <p:sp>
        <p:nvSpPr>
          <p:cNvPr id="7" name="Footer Placeholder 6">
            <a:extLst>
              <a:ext uri="{FF2B5EF4-FFF2-40B4-BE49-F238E27FC236}">
                <a16:creationId xmlns:a16="http://schemas.microsoft.com/office/drawing/2014/main" id="{36F9C2F0-8969-449E-A99C-992F39A18986}"/>
              </a:ext>
            </a:extLst>
          </p:cNvPr>
          <p:cNvSpPr>
            <a:spLocks noGrp="1"/>
          </p:cNvSpPr>
          <p:nvPr>
            <p:ph type="ftr" sz="quarter" idx="37"/>
          </p:nvPr>
        </p:nvSpPr>
        <p:spPr>
          <a:xfrm>
            <a:off x="810000" y="6447600"/>
            <a:ext cx="5035550" cy="213591"/>
          </a:xfrm>
        </p:spPr>
        <p:txBody>
          <a:bodyPr/>
          <a:lstStyle/>
          <a:p>
            <a:pPr algn="l"/>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8" name="Slide Number Placeholder 7">
            <a:extLst>
              <a:ext uri="{FF2B5EF4-FFF2-40B4-BE49-F238E27FC236}">
                <a16:creationId xmlns:a16="http://schemas.microsoft.com/office/drawing/2014/main" id="{6496E98E-5A2A-4B05-96F9-3D086854FF01}"/>
              </a:ext>
            </a:extLst>
          </p:cNvPr>
          <p:cNvSpPr>
            <a:spLocks noGrp="1"/>
          </p:cNvSpPr>
          <p:nvPr>
            <p:ph type="sldNum" sz="quarter" idx="38"/>
          </p:nvPr>
        </p:nvSpPr>
        <p:spPr>
          <a:xfrm>
            <a:off x="11714055" y="6446115"/>
            <a:ext cx="208864" cy="213591"/>
          </a:xfrm>
        </p:spPr>
        <p:txBody>
          <a:bodyPr/>
          <a:lstStyle/>
          <a:p>
            <a:fld id="{E4F9EB86-8110-D14E-B8CF-CB8DE250DDC0}" type="slidenum">
              <a:rPr lang="nb-NO" smtClean="0"/>
              <a:pPr/>
              <a:t>‹#›</a:t>
            </a:fld>
            <a:endParaRPr lang="nb-NO" dirty="0"/>
          </a:p>
        </p:txBody>
      </p:sp>
    </p:spTree>
    <p:extLst>
      <p:ext uri="{BB962C8B-B14F-4D97-AF65-F5344CB8AC3E}">
        <p14:creationId xmlns:p14="http://schemas.microsoft.com/office/powerpoint/2010/main" val="119352671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74655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3" name="Graphic 2" hidden="1">
            <a:extLst>
              <a:ext uri="{FF2B5EF4-FFF2-40B4-BE49-F238E27FC236}">
                <a16:creationId xmlns:a16="http://schemas.microsoft.com/office/drawing/2014/main" id="{0811C06E-DA77-4950-B295-7F21FD012F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E0749A8C-0EC7-412D-9733-94EAD155954A}"/>
              </a:ext>
            </a:extLst>
          </p:cNvPr>
          <p:cNvSpPr>
            <a:spLocks noGrp="1"/>
          </p:cNvSpPr>
          <p:nvPr>
            <p:ph type="pic" sz="quarter" idx="34" hasCustomPrompt="1"/>
          </p:nvPr>
        </p:nvSpPr>
        <p:spPr>
          <a:xfrm>
            <a:off x="0" y="0"/>
            <a:ext cx="12192000" cy="1993891"/>
          </a:xfrm>
          <a:solidFill>
            <a:schemeClr val="tx2"/>
          </a:solidFill>
        </p:spPr>
        <p:txBody>
          <a:bodyPr tIns="360000" anchor="t" anchorCtr="0"/>
          <a:lstStyle>
            <a:lvl1pPr marL="0" indent="0" algn="ctr">
              <a:buNone/>
              <a:defRPr>
                <a:solidFill>
                  <a:schemeClr val="bg1">
                    <a:lumMod val="75000"/>
                  </a:schemeClr>
                </a:solidFill>
              </a:defRPr>
            </a:lvl1pPr>
          </a:lstStyle>
          <a:p>
            <a:r>
              <a:rPr lang="nb-NO" noProof="0" dirty="0"/>
              <a:t>Velg et bilde fra imageshop og last det inn her som bakgrunnsbilde.</a:t>
            </a:r>
            <a:br>
              <a:rPr lang="nb-NO" noProof="0" dirty="0"/>
            </a:br>
            <a:r>
              <a:rPr lang="nb-NO" noProof="0" dirty="0"/>
              <a:t>Pass på at det ikke er strukket og i god oppløsning.</a:t>
            </a:r>
          </a:p>
        </p:txBody>
      </p:sp>
      <p:sp>
        <p:nvSpPr>
          <p:cNvPr id="2" name="Title 1"/>
          <p:cNvSpPr>
            <a:spLocks noGrp="1"/>
          </p:cNvSpPr>
          <p:nvPr>
            <p:ph type="title" hasCustomPrompt="1"/>
          </p:nvPr>
        </p:nvSpPr>
        <p:spPr>
          <a:xfrm>
            <a:off x="2449513" y="370846"/>
            <a:ext cx="7283450" cy="1047731"/>
          </a:xfrm>
        </p:spPr>
        <p:txBody>
          <a:bodyPr lIns="0">
            <a:noAutofit/>
          </a:bodyPr>
          <a:lstStyle>
            <a:lvl1pPr>
              <a:defRPr sz="3200" b="1">
                <a:solidFill>
                  <a:schemeClr val="bg1"/>
                </a:solidFill>
              </a:defRPr>
            </a:lvl1pPr>
          </a:lstStyle>
          <a:p>
            <a:r>
              <a:rPr lang="nb-NO" noProof="0" dirty="0"/>
              <a:t>Klikk for å redigere tittelstil</a:t>
            </a:r>
          </a:p>
        </p:txBody>
      </p:sp>
      <p:sp>
        <p:nvSpPr>
          <p:cNvPr id="32" name="Text Placeholder 6">
            <a:extLst>
              <a:ext uri="{FF2B5EF4-FFF2-40B4-BE49-F238E27FC236}">
                <a16:creationId xmlns:a16="http://schemas.microsoft.com/office/drawing/2014/main" id="{A8058C3F-1FA1-454A-8D5C-4FBD507B85F9}"/>
              </a:ext>
            </a:extLst>
          </p:cNvPr>
          <p:cNvSpPr>
            <a:spLocks noGrp="1"/>
          </p:cNvSpPr>
          <p:nvPr>
            <p:ph type="body" sz="quarter" idx="35" hasCustomPrompt="1"/>
          </p:nvPr>
        </p:nvSpPr>
        <p:spPr>
          <a:xfrm>
            <a:off x="2449550" y="1622479"/>
            <a:ext cx="566661" cy="39600"/>
          </a:xfrm>
          <a:solidFill>
            <a:srgbClr val="FF7D00"/>
          </a:solidFill>
        </p:spPr>
        <p:txBody>
          <a:bodyPr/>
          <a:lstStyle>
            <a:lvl1pPr marL="0" indent="0">
              <a:buNone/>
              <a:defRPr/>
            </a:lvl1pPr>
          </a:lstStyle>
          <a:p>
            <a:pPr lvl="0"/>
            <a:r>
              <a:rPr lang="en-US" dirty="0"/>
              <a:t> </a:t>
            </a:r>
            <a:endParaRPr lang="nb-NO" dirty="0"/>
          </a:p>
        </p:txBody>
      </p:sp>
      <p:sp>
        <p:nvSpPr>
          <p:cNvPr id="6" name="Date Placeholder 5">
            <a:extLst>
              <a:ext uri="{FF2B5EF4-FFF2-40B4-BE49-F238E27FC236}">
                <a16:creationId xmlns:a16="http://schemas.microsoft.com/office/drawing/2014/main" id="{473C718F-8F58-42A2-9463-9B4E3823B326}"/>
              </a:ext>
            </a:extLst>
          </p:cNvPr>
          <p:cNvSpPr>
            <a:spLocks noGrp="1"/>
          </p:cNvSpPr>
          <p:nvPr>
            <p:ph type="dt" sz="half" idx="36"/>
          </p:nvPr>
        </p:nvSpPr>
        <p:spPr>
          <a:xfrm>
            <a:off x="10533856" y="6446114"/>
            <a:ext cx="926307" cy="213591"/>
          </a:xfrm>
        </p:spPr>
        <p:txBody>
          <a:bodyPr/>
          <a:lstStyle/>
          <a:p>
            <a:fld id="{35ABB039-60FD-4770-B0F9-5E329618E343}" type="datetime1">
              <a:rPr lang="nb-NO" smtClean="0"/>
              <a:t>10.08.2023</a:t>
            </a:fld>
            <a:endParaRPr lang="nb-NO" dirty="0"/>
          </a:p>
        </p:txBody>
      </p:sp>
      <p:sp>
        <p:nvSpPr>
          <p:cNvPr id="7" name="Footer Placeholder 6">
            <a:extLst>
              <a:ext uri="{FF2B5EF4-FFF2-40B4-BE49-F238E27FC236}">
                <a16:creationId xmlns:a16="http://schemas.microsoft.com/office/drawing/2014/main" id="{36F9C2F0-8969-449E-A99C-992F39A18986}"/>
              </a:ext>
            </a:extLst>
          </p:cNvPr>
          <p:cNvSpPr>
            <a:spLocks noGrp="1"/>
          </p:cNvSpPr>
          <p:nvPr>
            <p:ph type="ftr" sz="quarter" idx="37"/>
          </p:nvPr>
        </p:nvSpPr>
        <p:spPr>
          <a:xfrm>
            <a:off x="810000" y="6447600"/>
            <a:ext cx="5035550" cy="213591"/>
          </a:xfrm>
        </p:spPr>
        <p:txBody>
          <a:bodyPr/>
          <a:lstStyle/>
          <a:p>
            <a:pPr algn="l"/>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8" name="Slide Number Placeholder 7">
            <a:extLst>
              <a:ext uri="{FF2B5EF4-FFF2-40B4-BE49-F238E27FC236}">
                <a16:creationId xmlns:a16="http://schemas.microsoft.com/office/drawing/2014/main" id="{6496E98E-5A2A-4B05-96F9-3D086854FF01}"/>
              </a:ext>
            </a:extLst>
          </p:cNvPr>
          <p:cNvSpPr>
            <a:spLocks noGrp="1"/>
          </p:cNvSpPr>
          <p:nvPr>
            <p:ph type="sldNum" sz="quarter" idx="38"/>
          </p:nvPr>
        </p:nvSpPr>
        <p:spPr>
          <a:xfrm>
            <a:off x="11714055" y="6446115"/>
            <a:ext cx="208864" cy="213591"/>
          </a:xfrm>
        </p:spPr>
        <p:txBody>
          <a:bodyPr/>
          <a:lstStyle/>
          <a:p>
            <a:fld id="{E4F9EB86-8110-D14E-B8CF-CB8DE250DDC0}" type="slidenum">
              <a:rPr lang="nb-NO" smtClean="0"/>
              <a:pPr/>
              <a:t>‹#›</a:t>
            </a:fld>
            <a:endParaRPr lang="nb-NO" dirty="0"/>
          </a:p>
        </p:txBody>
      </p:sp>
      <p:sp>
        <p:nvSpPr>
          <p:cNvPr id="9" name="Plassholder for tekst 8">
            <a:extLst>
              <a:ext uri="{FF2B5EF4-FFF2-40B4-BE49-F238E27FC236}">
                <a16:creationId xmlns:a16="http://schemas.microsoft.com/office/drawing/2014/main" id="{5A796F2C-11F4-3C4D-99E3-548A6C56A75C}"/>
              </a:ext>
            </a:extLst>
          </p:cNvPr>
          <p:cNvSpPr>
            <a:spLocks noGrp="1"/>
          </p:cNvSpPr>
          <p:nvPr>
            <p:ph type="body" sz="quarter" idx="39"/>
          </p:nvPr>
        </p:nvSpPr>
        <p:spPr>
          <a:xfrm>
            <a:off x="2449513" y="2384425"/>
            <a:ext cx="7283450" cy="350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9372766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A ly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03275" y="1739017"/>
            <a:ext cx="10656888" cy="4439355"/>
          </a:xfrm>
        </p:spPr>
        <p:txBody>
          <a:bodyPr/>
          <a:lstStyle>
            <a:lvl1pPr marL="0" indent="0">
              <a:buFont typeface="Arial" panose="020B0604020202020204" pitchFamily="34" charset="0"/>
              <a:buNone/>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marL="0" indent="0">
              <a:buNone/>
            </a:pPr>
            <a:r>
              <a:rPr lang="nb-NO" dirty="0">
                <a:latin typeface="Calibri" panose="020F0502020204030204" pitchFamily="34" charset="0"/>
                <a:ea typeface="Source Sans Pro" panose="020B0503030403020204" pitchFamily="34" charset="0"/>
                <a:cs typeface="Calibri" panose="020F0502020204030204" pitchFamily="34" charset="0"/>
              </a:rPr>
              <a:t>…men vær forsiktig så du ikke skriver for langt. Da kan det bli vanskelig å lese. </a:t>
            </a:r>
            <a:br>
              <a:rPr lang="nb-NO" dirty="0">
                <a:latin typeface="Calibri" panose="020F0502020204030204" pitchFamily="34" charset="0"/>
                <a:ea typeface="Source Sans Pro" panose="020B0503030403020204" pitchFamily="34" charset="0"/>
                <a:cs typeface="Calibri" panose="020F0502020204030204" pitchFamily="34" charset="0"/>
              </a:rPr>
            </a:br>
            <a:br>
              <a:rPr lang="nb-NO" dirty="0">
                <a:latin typeface="Calibri" panose="020F0502020204030204" pitchFamily="34" charset="0"/>
                <a:ea typeface="Source Sans Pro" panose="020B0503030403020204" pitchFamily="34" charset="0"/>
                <a:cs typeface="Calibri" panose="020F0502020204030204" pitchFamily="34" charset="0"/>
              </a:rPr>
            </a:br>
            <a:r>
              <a:rPr lang="nb-NO" dirty="0">
                <a:latin typeface="Calibri" panose="020F0502020204030204" pitchFamily="34" charset="0"/>
                <a:ea typeface="Source Sans Pro" panose="020B0503030403020204" pitchFamily="34" charset="0"/>
                <a:cs typeface="Calibri" panose="020F0502020204030204" pitchFamily="34" charset="0"/>
              </a:rPr>
              <a:t>Du kan lese mer om hvordan man lager gode presentasjoner på </a:t>
            </a:r>
            <a:r>
              <a:rPr lang="nb-NO" dirty="0">
                <a:latin typeface="Calibri" panose="020F0502020204030204" pitchFamily="34" charset="0"/>
                <a:ea typeface="Source Sans Pro" panose="020B0503030403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Ekko-siden for PowerPoint</a:t>
            </a:r>
            <a:r>
              <a:rPr lang="nb-NO" dirty="0">
                <a:latin typeface="Calibri" panose="020F0502020204030204" pitchFamily="34" charset="0"/>
                <a:ea typeface="Source Sans Pro" panose="020B0503030403020204" pitchFamily="34" charset="0"/>
                <a:cs typeface="Calibri" panose="020F0502020204030204" pitchFamily="34" charset="0"/>
              </a:rPr>
              <a:t>    </a:t>
            </a:r>
            <a:br>
              <a:rPr lang="nb-NO" dirty="0">
                <a:latin typeface="Calibri" panose="020F0502020204030204" pitchFamily="34" charset="0"/>
                <a:ea typeface="Source Sans Pro" panose="020B0503030403020204" pitchFamily="34" charset="0"/>
                <a:cs typeface="Calibri" panose="020F0502020204030204" pitchFamily="34" charset="0"/>
              </a:rPr>
            </a:br>
            <a:br>
              <a:rPr lang="nb-NO" dirty="0">
                <a:latin typeface="Calibri" panose="020F0502020204030204" pitchFamily="34" charset="0"/>
                <a:ea typeface="Source Sans Pro" panose="020B0503030403020204" pitchFamily="34" charset="0"/>
                <a:cs typeface="Calibri" panose="020F0502020204030204" pitchFamily="34" charset="0"/>
              </a:rPr>
            </a:br>
            <a:r>
              <a:rPr lang="nb-NO" dirty="0">
                <a:latin typeface="Calibri" panose="020F0502020204030204" pitchFamily="34" charset="0"/>
                <a:ea typeface="Source Sans Pro" panose="020B0503030403020204" pitchFamily="34" charset="0"/>
                <a:cs typeface="Calibri" panose="020F0502020204030204" pitchFamily="34" charset="0"/>
              </a:rPr>
              <a:t>Denne boksen kan inneholde tekst, bilde, tabell, figur m.m.</a:t>
            </a:r>
          </a:p>
        </p:txBody>
      </p:sp>
      <p:sp>
        <p:nvSpPr>
          <p:cNvPr id="4" name="Date Placeholder 3"/>
          <p:cNvSpPr>
            <a:spLocks noGrp="1"/>
          </p:cNvSpPr>
          <p:nvPr>
            <p:ph type="dt" sz="half" idx="10"/>
          </p:nvPr>
        </p:nvSpPr>
        <p:spPr>
          <a:xfrm>
            <a:off x="10533856" y="6446114"/>
            <a:ext cx="926307" cy="213591"/>
          </a:xfrm>
        </p:spPr>
        <p:txBody>
          <a:bodyPr/>
          <a:lstStyle/>
          <a:p>
            <a:fld id="{4A86EA54-FC94-4385-9799-65AAE55B92F3}" type="datetime1">
              <a:rPr lang="nb-NO" noProof="0" smtClean="0"/>
              <a:t>10.08.2023</a:t>
            </a:fld>
            <a:endParaRPr lang="nb-NO" noProof="0" dirty="0"/>
          </a:p>
        </p:txBody>
      </p:sp>
      <p:sp>
        <p:nvSpPr>
          <p:cNvPr id="5" name="Footer Placeholder 4"/>
          <p:cNvSpPr>
            <a:spLocks noGrp="1"/>
          </p:cNvSpPr>
          <p:nvPr>
            <p:ph type="ftr" sz="quarter" idx="11"/>
          </p:nvPr>
        </p:nvSpPr>
        <p:spPr>
          <a:xfrm>
            <a:off x="810000" y="6448461"/>
            <a:ext cx="5035550" cy="213591"/>
          </a:xfrm>
        </p:spPr>
        <p:txBody>
          <a:bodyPr/>
          <a:lstStyle>
            <a:lvl1pPr algn="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12"/>
          </p:nvPr>
        </p:nvSpPr>
        <p:spPr>
          <a:xfrm>
            <a:off x="11714055" y="6446115"/>
            <a:ext cx="208864" cy="213591"/>
          </a:xfrm>
        </p:spPr>
        <p:txBody>
          <a:bodyPr/>
          <a:lstStyle/>
          <a:p>
            <a:fld id="{E4F9EB86-8110-D14E-B8CF-CB8DE250DDC0}" type="slidenum">
              <a:rPr lang="nb-NO" noProof="0" smtClean="0"/>
              <a:t>‹#›</a:t>
            </a:fld>
            <a:endParaRPr lang="nb-NO" noProof="0"/>
          </a:p>
        </p:txBody>
      </p:sp>
      <p:sp>
        <p:nvSpPr>
          <p:cNvPr id="11" name="Title Placeholder 1">
            <a:extLst>
              <a:ext uri="{FF2B5EF4-FFF2-40B4-BE49-F238E27FC236}">
                <a16:creationId xmlns:a16="http://schemas.microsoft.com/office/drawing/2014/main" id="{D3440623-1D32-1741-B396-2E9428CC6562}"/>
              </a:ext>
            </a:extLst>
          </p:cNvPr>
          <p:cNvSpPr>
            <a:spLocks noGrp="1"/>
          </p:cNvSpPr>
          <p:nvPr>
            <p:ph type="title" hasCustomPrompt="1"/>
          </p:nvPr>
        </p:nvSpPr>
        <p:spPr>
          <a:xfrm>
            <a:off x="803275" y="284400"/>
            <a:ext cx="10656888" cy="936000"/>
          </a:xfrm>
          <a:prstGeom prst="rect">
            <a:avLst/>
          </a:prstGeom>
        </p:spPr>
        <p:txBody>
          <a:bodyPr vert="horz" lIns="0" tIns="0" rIns="0" bIns="0" rtlCol="0" anchor="b">
            <a:noAutofit/>
          </a:bodyPr>
          <a:lstStyle>
            <a:lvl1pPr>
              <a:defRPr/>
            </a:lvl1pPr>
          </a:lstStyle>
          <a:p>
            <a:r>
              <a:rPr lang="nb-NO" dirty="0"/>
              <a:t>Her legger du inn overskrift (ikke mer enn to linjer)</a:t>
            </a:r>
            <a:endParaRPr lang="nb-NO" noProof="0" dirty="0"/>
          </a:p>
        </p:txBody>
      </p:sp>
    </p:spTree>
    <p:extLst>
      <p:ext uri="{BB962C8B-B14F-4D97-AF65-F5344CB8AC3E}">
        <p14:creationId xmlns:p14="http://schemas.microsoft.com/office/powerpoint/2010/main" val="33409673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de ly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03274" y="1742618"/>
            <a:ext cx="5785923" cy="4432154"/>
          </a:xfrm>
        </p:spPr>
        <p:txBody>
          <a:bodyPr rIns="180000"/>
          <a:lstStyle>
            <a:lvl1pPr marL="0" indent="0">
              <a:buFont typeface="Arial" panose="020B0604020202020204" pitchFamily="34" charset="0"/>
              <a:buNone/>
              <a:defRPr>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latin typeface="Calibri" panose="020F0502020204030204" pitchFamily="34" charset="0"/>
                <a:ea typeface="Source Sans Pro" panose="020B0503030403020204" pitchFamily="34" charset="0"/>
                <a:cs typeface="Calibri" panose="020F0502020204030204" pitchFamily="34" charset="0"/>
              </a:rPr>
              <a:t>…men vær forsiktig så du ikke skriver for langt. Da kan det bli vanskelig å lese. </a:t>
            </a:r>
            <a:br>
              <a:rPr lang="nb-NO" dirty="0">
                <a:latin typeface="Calibri" panose="020F0502020204030204" pitchFamily="34" charset="0"/>
                <a:ea typeface="Source Sans Pro" panose="020B0503030403020204" pitchFamily="34" charset="0"/>
                <a:cs typeface="Calibri" panose="020F0502020204030204" pitchFamily="34" charset="0"/>
              </a:rPr>
            </a:br>
            <a:br>
              <a:rPr lang="nb-NO" dirty="0">
                <a:latin typeface="Calibri" panose="020F0502020204030204" pitchFamily="34" charset="0"/>
                <a:ea typeface="Source Sans Pro" panose="020B0503030403020204" pitchFamily="34" charset="0"/>
                <a:cs typeface="Calibri" panose="020F0502020204030204" pitchFamily="34" charset="0"/>
              </a:rPr>
            </a:br>
            <a:r>
              <a:rPr lang="nb-NO" dirty="0">
                <a:latin typeface="Calibri" panose="020F0502020204030204" pitchFamily="34" charset="0"/>
                <a:ea typeface="Source Sans Pro" panose="020B0503030403020204" pitchFamily="34" charset="0"/>
                <a:cs typeface="Calibri" panose="020F0502020204030204" pitchFamily="34" charset="0"/>
              </a:rPr>
              <a:t>Du kan lese mer om hvordan man lager gode presentasjoner på </a:t>
            </a:r>
            <a:r>
              <a:rPr lang="nb-NO" dirty="0">
                <a:latin typeface="Calibri" panose="020F0502020204030204" pitchFamily="34" charset="0"/>
                <a:ea typeface="Source Sans Pro" panose="020B0503030403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Ekko-siden for PowerPoint</a:t>
            </a:r>
            <a:r>
              <a:rPr lang="nb-NO" dirty="0">
                <a:latin typeface="Calibri" panose="020F0502020204030204" pitchFamily="34" charset="0"/>
                <a:ea typeface="Source Sans Pro" panose="020B0503030403020204" pitchFamily="34" charset="0"/>
                <a:cs typeface="Calibri" panose="020F0502020204030204" pitchFamily="34" charset="0"/>
              </a:rPr>
              <a:t>    </a:t>
            </a:r>
            <a:br>
              <a:rPr lang="nb-NO" dirty="0">
                <a:latin typeface="Calibri" panose="020F0502020204030204" pitchFamily="34" charset="0"/>
                <a:ea typeface="Source Sans Pro" panose="020B0503030403020204" pitchFamily="34" charset="0"/>
                <a:cs typeface="Calibri" panose="020F0502020204030204" pitchFamily="34" charset="0"/>
              </a:rPr>
            </a:br>
            <a:br>
              <a:rPr lang="nb-NO" dirty="0">
                <a:latin typeface="Calibri" panose="020F0502020204030204" pitchFamily="34" charset="0"/>
                <a:ea typeface="Source Sans Pro" panose="020B0503030403020204" pitchFamily="34" charset="0"/>
                <a:cs typeface="Calibri" panose="020F0502020204030204" pitchFamily="34" charset="0"/>
              </a:rPr>
            </a:br>
            <a:r>
              <a:rPr lang="nb-NO" dirty="0">
                <a:latin typeface="Calibri" panose="020F0502020204030204" pitchFamily="34" charset="0"/>
                <a:ea typeface="Source Sans Pro" panose="020B0503030403020204" pitchFamily="34" charset="0"/>
                <a:cs typeface="Calibri" panose="020F0502020204030204" pitchFamily="34" charset="0"/>
              </a:rPr>
              <a:t>Denne boksen kan inneholde tekst, bilde, tabell, figur m.m.</a:t>
            </a:r>
          </a:p>
          <a:p>
            <a:pPr lvl="0"/>
            <a:endParaRPr lang="nb-NO" noProof="0" dirty="0"/>
          </a:p>
        </p:txBody>
      </p:sp>
      <p:sp>
        <p:nvSpPr>
          <p:cNvPr id="8" name="Title Placeholder 1">
            <a:extLst>
              <a:ext uri="{FF2B5EF4-FFF2-40B4-BE49-F238E27FC236}">
                <a16:creationId xmlns:a16="http://schemas.microsoft.com/office/drawing/2014/main" id="{F2579E86-9787-4D05-BDCB-26CFCAF66743}"/>
              </a:ext>
            </a:extLst>
          </p:cNvPr>
          <p:cNvSpPr>
            <a:spLocks noGrp="1"/>
          </p:cNvSpPr>
          <p:nvPr>
            <p:ph type="title" hasCustomPrompt="1"/>
          </p:nvPr>
        </p:nvSpPr>
        <p:spPr>
          <a:xfrm>
            <a:off x="803275" y="284400"/>
            <a:ext cx="5785922" cy="936000"/>
          </a:xfrm>
          <a:prstGeom prst="rect">
            <a:avLst/>
          </a:prstGeom>
        </p:spPr>
        <p:txBody>
          <a:bodyPr vert="horz" lIns="0" tIns="0" rIns="0" bIns="0" rtlCol="0" anchor="b">
            <a:noAutofit/>
          </a:bodyPr>
          <a:lstStyle>
            <a:lvl1pPr>
              <a:defRPr/>
            </a:lvl1pPr>
          </a:lstStyle>
          <a:p>
            <a:r>
              <a:rPr lang="nb-NO" dirty="0"/>
              <a:t>Overskrift (ikke mer enn to linjer)</a:t>
            </a:r>
            <a:endParaRPr lang="nb-NO" noProof="0" dirty="0"/>
          </a:p>
        </p:txBody>
      </p:sp>
      <p:sp>
        <p:nvSpPr>
          <p:cNvPr id="4" name="Content Placeholder 3">
            <a:extLst>
              <a:ext uri="{FF2B5EF4-FFF2-40B4-BE49-F238E27FC236}">
                <a16:creationId xmlns:a16="http://schemas.microsoft.com/office/drawing/2014/main" id="{DB902161-B307-439D-8707-0965628CF07A}"/>
              </a:ext>
            </a:extLst>
          </p:cNvPr>
          <p:cNvSpPr>
            <a:spLocks noGrp="1"/>
          </p:cNvSpPr>
          <p:nvPr>
            <p:ph sz="quarter" idx="14" hasCustomPrompt="1"/>
          </p:nvPr>
        </p:nvSpPr>
        <p:spPr>
          <a:xfrm>
            <a:off x="7415784" y="0"/>
            <a:ext cx="4776216" cy="6858000"/>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6" name="Date Placeholder 5">
            <a:extLst>
              <a:ext uri="{FF2B5EF4-FFF2-40B4-BE49-F238E27FC236}">
                <a16:creationId xmlns:a16="http://schemas.microsoft.com/office/drawing/2014/main" id="{13458F6D-C7C2-4CA0-9207-5C1D4367C464}"/>
              </a:ext>
            </a:extLst>
          </p:cNvPr>
          <p:cNvSpPr>
            <a:spLocks noGrp="1"/>
          </p:cNvSpPr>
          <p:nvPr>
            <p:ph type="dt" sz="half" idx="15"/>
          </p:nvPr>
        </p:nvSpPr>
        <p:spPr>
          <a:xfrm>
            <a:off x="10533856" y="6446114"/>
            <a:ext cx="926307" cy="213591"/>
          </a:xfrm>
        </p:spPr>
        <p:txBody>
          <a:bodyPr/>
          <a:lstStyle/>
          <a:p>
            <a:fld id="{98098A2A-1E3C-4078-95BE-BB2E81A46755}" type="datetime1">
              <a:rPr lang="nb-NO" smtClean="0"/>
              <a:t>10.08.2023</a:t>
            </a:fld>
            <a:endParaRPr lang="nb-NO" dirty="0"/>
          </a:p>
        </p:txBody>
      </p:sp>
      <p:sp>
        <p:nvSpPr>
          <p:cNvPr id="7" name="Footer Placeholder 6">
            <a:extLst>
              <a:ext uri="{FF2B5EF4-FFF2-40B4-BE49-F238E27FC236}">
                <a16:creationId xmlns:a16="http://schemas.microsoft.com/office/drawing/2014/main" id="{80622AF5-A8E6-49DF-98F6-469C1EC474EC}"/>
              </a:ext>
            </a:extLst>
          </p:cNvPr>
          <p:cNvSpPr>
            <a:spLocks noGrp="1"/>
          </p:cNvSpPr>
          <p:nvPr>
            <p:ph type="ftr" sz="quarter" idx="16"/>
          </p:nvPr>
        </p:nvSpPr>
        <p:spPr>
          <a:xfrm>
            <a:off x="810000" y="6447600"/>
            <a:ext cx="5035550" cy="213591"/>
          </a:xfrm>
        </p:spPr>
        <p:txBody>
          <a:bodyPr/>
          <a:lstStyle>
            <a:lvl1pPr algn="l">
              <a:defRPr/>
            </a:lvl1pPr>
          </a:lstStyle>
          <a:p>
            <a:r>
              <a:rPr lang="nb-NO"/>
              <a:t>Sett inn navnet på presentasjonen ved å klikke på Header &amp; Footer i Insert fanen</a:t>
            </a:r>
            <a:endParaRPr lang="nb-NO" dirty="0"/>
          </a:p>
        </p:txBody>
      </p:sp>
      <p:sp>
        <p:nvSpPr>
          <p:cNvPr id="9" name="Slide Number Placeholder 8">
            <a:extLst>
              <a:ext uri="{FF2B5EF4-FFF2-40B4-BE49-F238E27FC236}">
                <a16:creationId xmlns:a16="http://schemas.microsoft.com/office/drawing/2014/main" id="{B8BC8D29-9B85-4136-9810-0FB5AFC05433}"/>
              </a:ext>
            </a:extLst>
          </p:cNvPr>
          <p:cNvSpPr>
            <a:spLocks noGrp="1"/>
          </p:cNvSpPr>
          <p:nvPr>
            <p:ph type="sldNum" sz="quarter" idx="17"/>
          </p:nvPr>
        </p:nvSpPr>
        <p:spPr>
          <a:xfrm>
            <a:off x="11714055" y="6446115"/>
            <a:ext cx="208864" cy="213591"/>
          </a:xfrm>
        </p:spPr>
        <p:txBody>
          <a:bodyPr/>
          <a:lstStyle/>
          <a:p>
            <a:fld id="{E4F9EB86-8110-D14E-B8CF-CB8DE250DDC0}" type="slidenum">
              <a:rPr lang="nb-NO" smtClean="0"/>
              <a:pPr/>
              <a:t>‹#›</a:t>
            </a:fld>
            <a:endParaRPr lang="nb-NO" dirty="0"/>
          </a:p>
        </p:txBody>
      </p:sp>
    </p:spTree>
    <p:extLst>
      <p:ext uri="{BB962C8B-B14F-4D97-AF65-F5344CB8AC3E}">
        <p14:creationId xmlns:p14="http://schemas.microsoft.com/office/powerpoint/2010/main" val="3779563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 lys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02800" y="1742618"/>
            <a:ext cx="4510800" cy="4432154"/>
          </a:xfrm>
        </p:spPr>
        <p:txBody>
          <a:bodyPr rIns="180000"/>
          <a:lstStyle>
            <a:lvl1pPr marL="0" indent="0">
              <a:buFont typeface="Arial" panose="020B0604020202020204" pitchFamily="34" charset="0"/>
              <a:buNone/>
              <a:defRPr>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latin typeface="Calibri" panose="020F0502020204030204" pitchFamily="34" charset="0"/>
                <a:ea typeface="Source Sans Pro" panose="020B0503030403020204" pitchFamily="34" charset="0"/>
                <a:cs typeface="Calibri" panose="020F0502020204030204" pitchFamily="34" charset="0"/>
              </a:rPr>
              <a:t>…men vær forsiktig så du ikke skriver for langt. Da kan det bli vanskelig å lese. </a:t>
            </a:r>
            <a:br>
              <a:rPr lang="nb-NO" dirty="0">
                <a:latin typeface="Calibri" panose="020F0502020204030204" pitchFamily="34" charset="0"/>
                <a:ea typeface="Source Sans Pro" panose="020B0503030403020204" pitchFamily="34" charset="0"/>
                <a:cs typeface="Calibri" panose="020F0502020204030204" pitchFamily="34" charset="0"/>
              </a:rPr>
            </a:br>
            <a:br>
              <a:rPr lang="nb-NO" dirty="0">
                <a:latin typeface="Calibri" panose="020F0502020204030204" pitchFamily="34" charset="0"/>
                <a:ea typeface="Source Sans Pro" panose="020B0503030403020204" pitchFamily="34" charset="0"/>
                <a:cs typeface="Calibri" panose="020F0502020204030204" pitchFamily="34" charset="0"/>
              </a:rPr>
            </a:br>
            <a:r>
              <a:rPr lang="nb-NO" dirty="0">
                <a:latin typeface="Calibri" panose="020F0502020204030204" pitchFamily="34" charset="0"/>
                <a:ea typeface="Source Sans Pro" panose="020B0503030403020204" pitchFamily="34" charset="0"/>
                <a:cs typeface="Calibri" panose="020F0502020204030204" pitchFamily="34" charset="0"/>
              </a:rPr>
              <a:t>Du kan lese mer om hvordan man lager gode presentasjoner på </a:t>
            </a:r>
            <a:r>
              <a:rPr lang="nb-NO" dirty="0">
                <a:latin typeface="Calibri" panose="020F0502020204030204" pitchFamily="34" charset="0"/>
                <a:ea typeface="Source Sans Pro" panose="020B0503030403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Ekko-siden for PowerPoint</a:t>
            </a:r>
            <a:r>
              <a:rPr lang="nb-NO" dirty="0">
                <a:latin typeface="Calibri" panose="020F0502020204030204" pitchFamily="34" charset="0"/>
                <a:ea typeface="Source Sans Pro" panose="020B0503030403020204" pitchFamily="34" charset="0"/>
                <a:cs typeface="Calibri" panose="020F0502020204030204" pitchFamily="34" charset="0"/>
              </a:rPr>
              <a:t>    </a:t>
            </a:r>
            <a:br>
              <a:rPr lang="nb-NO" dirty="0">
                <a:latin typeface="Calibri" panose="020F0502020204030204" pitchFamily="34" charset="0"/>
                <a:ea typeface="Source Sans Pro" panose="020B0503030403020204" pitchFamily="34" charset="0"/>
                <a:cs typeface="Calibri" panose="020F0502020204030204" pitchFamily="34" charset="0"/>
              </a:rPr>
            </a:br>
            <a:br>
              <a:rPr lang="nb-NO" dirty="0">
                <a:latin typeface="Calibri" panose="020F0502020204030204" pitchFamily="34" charset="0"/>
                <a:ea typeface="Source Sans Pro" panose="020B0503030403020204" pitchFamily="34" charset="0"/>
                <a:cs typeface="Calibri" panose="020F0502020204030204" pitchFamily="34" charset="0"/>
              </a:rPr>
            </a:br>
            <a:r>
              <a:rPr lang="nb-NO" dirty="0">
                <a:latin typeface="Calibri" panose="020F0502020204030204" pitchFamily="34" charset="0"/>
                <a:ea typeface="Source Sans Pro" panose="020B0503030403020204" pitchFamily="34" charset="0"/>
                <a:cs typeface="Calibri" panose="020F0502020204030204" pitchFamily="34" charset="0"/>
              </a:rPr>
              <a:t>Denne boksen kan inneholde tekst, bilde, tabell, figur m.m.</a:t>
            </a:r>
          </a:p>
          <a:p>
            <a:pPr lvl="0"/>
            <a:endParaRPr lang="nb-NO" noProof="0" dirty="0"/>
          </a:p>
        </p:txBody>
      </p:sp>
      <p:sp>
        <p:nvSpPr>
          <p:cNvPr id="8" name="Title Placeholder 1">
            <a:extLst>
              <a:ext uri="{FF2B5EF4-FFF2-40B4-BE49-F238E27FC236}">
                <a16:creationId xmlns:a16="http://schemas.microsoft.com/office/drawing/2014/main" id="{F2579E86-9787-4D05-BDCB-26CFCAF66743}"/>
              </a:ext>
            </a:extLst>
          </p:cNvPr>
          <p:cNvSpPr>
            <a:spLocks noGrp="1"/>
          </p:cNvSpPr>
          <p:nvPr>
            <p:ph type="title" hasCustomPrompt="1"/>
          </p:nvPr>
        </p:nvSpPr>
        <p:spPr>
          <a:xfrm>
            <a:off x="803275" y="284400"/>
            <a:ext cx="4528004" cy="936000"/>
          </a:xfrm>
          <a:prstGeom prst="rect">
            <a:avLst/>
          </a:prstGeom>
        </p:spPr>
        <p:txBody>
          <a:bodyPr vert="horz" lIns="0" tIns="0" rIns="0" bIns="0" rtlCol="0" anchor="b">
            <a:noAutofit/>
          </a:bodyPr>
          <a:lstStyle>
            <a:lvl1pPr>
              <a:defRPr/>
            </a:lvl1pPr>
          </a:lstStyle>
          <a:p>
            <a:r>
              <a:rPr lang="nb-NO" dirty="0"/>
              <a:t>Overskrift</a:t>
            </a:r>
            <a:endParaRPr lang="nb-NO" noProof="0" dirty="0"/>
          </a:p>
        </p:txBody>
      </p:sp>
      <p:sp>
        <p:nvSpPr>
          <p:cNvPr id="4" name="Content Placeholder 3">
            <a:extLst>
              <a:ext uri="{FF2B5EF4-FFF2-40B4-BE49-F238E27FC236}">
                <a16:creationId xmlns:a16="http://schemas.microsoft.com/office/drawing/2014/main" id="{DB902161-B307-439D-8707-0965628CF07A}"/>
              </a:ext>
            </a:extLst>
          </p:cNvPr>
          <p:cNvSpPr>
            <a:spLocks noGrp="1"/>
          </p:cNvSpPr>
          <p:nvPr>
            <p:ph sz="quarter" idx="14" hasCustomPrompt="1"/>
          </p:nvPr>
        </p:nvSpPr>
        <p:spPr>
          <a:xfrm>
            <a:off x="6105600" y="0"/>
            <a:ext cx="6085114" cy="6858000"/>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6" name="Date Placeholder 5">
            <a:extLst>
              <a:ext uri="{FF2B5EF4-FFF2-40B4-BE49-F238E27FC236}">
                <a16:creationId xmlns:a16="http://schemas.microsoft.com/office/drawing/2014/main" id="{13458F6D-C7C2-4CA0-9207-5C1D4367C464}"/>
              </a:ext>
            </a:extLst>
          </p:cNvPr>
          <p:cNvSpPr>
            <a:spLocks noGrp="1"/>
          </p:cNvSpPr>
          <p:nvPr>
            <p:ph type="dt" sz="half" idx="15"/>
          </p:nvPr>
        </p:nvSpPr>
        <p:spPr>
          <a:xfrm>
            <a:off x="10533856" y="6446114"/>
            <a:ext cx="926307" cy="213591"/>
          </a:xfrm>
        </p:spPr>
        <p:txBody>
          <a:bodyPr/>
          <a:lstStyle/>
          <a:p>
            <a:fld id="{98098A2A-1E3C-4078-95BE-BB2E81A46755}" type="datetime1">
              <a:rPr lang="nb-NO" smtClean="0"/>
              <a:t>10.08.2023</a:t>
            </a:fld>
            <a:endParaRPr lang="nb-NO" dirty="0"/>
          </a:p>
        </p:txBody>
      </p:sp>
      <p:sp>
        <p:nvSpPr>
          <p:cNvPr id="7" name="Footer Placeholder 6">
            <a:extLst>
              <a:ext uri="{FF2B5EF4-FFF2-40B4-BE49-F238E27FC236}">
                <a16:creationId xmlns:a16="http://schemas.microsoft.com/office/drawing/2014/main" id="{80622AF5-A8E6-49DF-98F6-469C1EC474EC}"/>
              </a:ext>
            </a:extLst>
          </p:cNvPr>
          <p:cNvSpPr>
            <a:spLocks noGrp="1"/>
          </p:cNvSpPr>
          <p:nvPr>
            <p:ph type="ftr" sz="quarter" idx="16"/>
          </p:nvPr>
        </p:nvSpPr>
        <p:spPr>
          <a:xfrm>
            <a:off x="809738" y="6448461"/>
            <a:ext cx="5035550" cy="213591"/>
          </a:xfrm>
        </p:spPr>
        <p:txBody>
          <a:bodyPr/>
          <a:lstStyle>
            <a:lvl1pPr algn="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9" name="Slide Number Placeholder 8">
            <a:extLst>
              <a:ext uri="{FF2B5EF4-FFF2-40B4-BE49-F238E27FC236}">
                <a16:creationId xmlns:a16="http://schemas.microsoft.com/office/drawing/2014/main" id="{B8BC8D29-9B85-4136-9810-0FB5AFC05433}"/>
              </a:ext>
            </a:extLst>
          </p:cNvPr>
          <p:cNvSpPr>
            <a:spLocks noGrp="1"/>
          </p:cNvSpPr>
          <p:nvPr>
            <p:ph type="sldNum" sz="quarter" idx="17"/>
          </p:nvPr>
        </p:nvSpPr>
        <p:spPr>
          <a:xfrm>
            <a:off x="11714055" y="6446115"/>
            <a:ext cx="208864" cy="213591"/>
          </a:xfrm>
        </p:spPr>
        <p:txBody>
          <a:bodyPr/>
          <a:lstStyle/>
          <a:p>
            <a:fld id="{E4F9EB86-8110-D14E-B8CF-CB8DE250DDC0}" type="slidenum">
              <a:rPr lang="nb-NO" smtClean="0"/>
              <a:pPr/>
              <a:t>‹#›</a:t>
            </a:fld>
            <a:endParaRPr lang="nb-NO" dirty="0"/>
          </a:p>
        </p:txBody>
      </p:sp>
    </p:spTree>
    <p:extLst>
      <p:ext uri="{BB962C8B-B14F-4D97-AF65-F5344CB8AC3E}">
        <p14:creationId xmlns:p14="http://schemas.microsoft.com/office/powerpoint/2010/main" val="408034681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hold ly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902161-B307-439D-8707-0965628CF07A}"/>
              </a:ext>
            </a:extLst>
          </p:cNvPr>
          <p:cNvSpPr>
            <a:spLocks noGrp="1"/>
          </p:cNvSpPr>
          <p:nvPr>
            <p:ph sz="quarter" idx="14" hasCustomPrompt="1"/>
          </p:nvPr>
        </p:nvSpPr>
        <p:spPr>
          <a:xfrm>
            <a:off x="0" y="0"/>
            <a:ext cx="12254593" cy="6858000"/>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6" name="Date Placeholder 5">
            <a:extLst>
              <a:ext uri="{FF2B5EF4-FFF2-40B4-BE49-F238E27FC236}">
                <a16:creationId xmlns:a16="http://schemas.microsoft.com/office/drawing/2014/main" id="{13458F6D-C7C2-4CA0-9207-5C1D4367C464}"/>
              </a:ext>
            </a:extLst>
          </p:cNvPr>
          <p:cNvSpPr>
            <a:spLocks noGrp="1"/>
          </p:cNvSpPr>
          <p:nvPr>
            <p:ph type="dt" sz="half" idx="15"/>
          </p:nvPr>
        </p:nvSpPr>
        <p:spPr>
          <a:xfrm>
            <a:off x="10533856" y="6446114"/>
            <a:ext cx="926307" cy="213591"/>
          </a:xfrm>
        </p:spPr>
        <p:txBody>
          <a:bodyPr/>
          <a:lstStyle/>
          <a:p>
            <a:fld id="{98098A2A-1E3C-4078-95BE-BB2E81A46755}" type="datetime1">
              <a:rPr lang="nb-NO" smtClean="0"/>
              <a:t>10.08.2023</a:t>
            </a:fld>
            <a:endParaRPr lang="nb-NO" dirty="0"/>
          </a:p>
        </p:txBody>
      </p:sp>
      <p:sp>
        <p:nvSpPr>
          <p:cNvPr id="7" name="Footer Placeholder 6">
            <a:extLst>
              <a:ext uri="{FF2B5EF4-FFF2-40B4-BE49-F238E27FC236}">
                <a16:creationId xmlns:a16="http://schemas.microsoft.com/office/drawing/2014/main" id="{80622AF5-A8E6-49DF-98F6-469C1EC474EC}"/>
              </a:ext>
            </a:extLst>
          </p:cNvPr>
          <p:cNvSpPr>
            <a:spLocks noGrp="1"/>
          </p:cNvSpPr>
          <p:nvPr>
            <p:ph type="ftr" sz="quarter" idx="16"/>
          </p:nvPr>
        </p:nvSpPr>
        <p:spPr>
          <a:xfrm>
            <a:off x="810000" y="6448461"/>
            <a:ext cx="5035550" cy="213591"/>
          </a:xfrm>
        </p:spPr>
        <p:txBody>
          <a:bodyPr/>
          <a:lstStyle>
            <a:lvl1pPr algn="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9" name="Slide Number Placeholder 8">
            <a:extLst>
              <a:ext uri="{FF2B5EF4-FFF2-40B4-BE49-F238E27FC236}">
                <a16:creationId xmlns:a16="http://schemas.microsoft.com/office/drawing/2014/main" id="{B8BC8D29-9B85-4136-9810-0FB5AFC05433}"/>
              </a:ext>
            </a:extLst>
          </p:cNvPr>
          <p:cNvSpPr>
            <a:spLocks noGrp="1"/>
          </p:cNvSpPr>
          <p:nvPr>
            <p:ph type="sldNum" sz="quarter" idx="17"/>
          </p:nvPr>
        </p:nvSpPr>
        <p:spPr>
          <a:xfrm>
            <a:off x="11714055" y="6446115"/>
            <a:ext cx="208864" cy="213591"/>
          </a:xfrm>
        </p:spPr>
        <p:txBody>
          <a:bodyPr/>
          <a:lstStyle/>
          <a:p>
            <a:fld id="{E4F9EB86-8110-D14E-B8CF-CB8DE250DDC0}" type="slidenum">
              <a:rPr lang="nb-NO" smtClean="0"/>
              <a:pPr/>
              <a:t>‹#›</a:t>
            </a:fld>
            <a:endParaRPr lang="nb-NO" dirty="0"/>
          </a:p>
        </p:txBody>
      </p:sp>
      <p:sp>
        <p:nvSpPr>
          <p:cNvPr id="5" name="Text Placeholder 4">
            <a:extLst>
              <a:ext uri="{FF2B5EF4-FFF2-40B4-BE49-F238E27FC236}">
                <a16:creationId xmlns:a16="http://schemas.microsoft.com/office/drawing/2014/main" id="{49894A61-26C7-4494-A668-8930E916D9FD}"/>
              </a:ext>
            </a:extLst>
          </p:cNvPr>
          <p:cNvSpPr>
            <a:spLocks noGrp="1"/>
          </p:cNvSpPr>
          <p:nvPr>
            <p:ph type="body" sz="quarter" idx="18" hasCustomPrompt="1"/>
          </p:nvPr>
        </p:nvSpPr>
        <p:spPr>
          <a:xfrm>
            <a:off x="86786" y="6093670"/>
            <a:ext cx="727603" cy="712754"/>
          </a:xfrm>
          <a:blipFill>
            <a:blip r:embed="rId2"/>
            <a:stretch>
              <a:fillRect/>
            </a:stretch>
          </a:blipFill>
        </p:spPr>
        <p:txBody>
          <a:bodyPr/>
          <a:lstStyle>
            <a:lvl1pPr>
              <a:buNone/>
              <a:defRPr/>
            </a:lvl1pPr>
          </a:lstStyle>
          <a:p>
            <a:pPr lvl="0"/>
            <a:r>
              <a:rPr lang="en-US" dirty="0"/>
              <a:t> </a:t>
            </a:r>
          </a:p>
        </p:txBody>
      </p:sp>
    </p:spTree>
    <p:extLst>
      <p:ext uri="{BB962C8B-B14F-4D97-AF65-F5344CB8AC3E}">
        <p14:creationId xmlns:p14="http://schemas.microsoft.com/office/powerpoint/2010/main" val="3557704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lys #2 ">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33856" y="6446114"/>
            <a:ext cx="926307" cy="213591"/>
          </a:xfrm>
        </p:spPr>
        <p:txBody>
          <a:bodyPr/>
          <a:lstStyle/>
          <a:p>
            <a:fld id="{4A86EA54-FC94-4385-9799-65AAE55B92F3}" type="datetime1">
              <a:rPr lang="nb-NO" noProof="0" smtClean="0"/>
              <a:t>10.08.2023</a:t>
            </a:fld>
            <a:endParaRPr lang="nb-NO" noProof="0" dirty="0"/>
          </a:p>
        </p:txBody>
      </p:sp>
      <p:sp>
        <p:nvSpPr>
          <p:cNvPr id="5" name="Footer Placeholder 4"/>
          <p:cNvSpPr>
            <a:spLocks noGrp="1"/>
          </p:cNvSpPr>
          <p:nvPr>
            <p:ph type="ftr" sz="quarter" idx="11"/>
          </p:nvPr>
        </p:nvSpPr>
        <p:spPr>
          <a:xfrm>
            <a:off x="810000" y="6448461"/>
            <a:ext cx="5035550" cy="213591"/>
          </a:xfrm>
        </p:spPr>
        <p:txBody>
          <a:bodyPr/>
          <a:lstStyle>
            <a:lvl1pPr algn="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12"/>
          </p:nvPr>
        </p:nvSpPr>
        <p:spPr>
          <a:xfrm>
            <a:off x="11714055" y="6446115"/>
            <a:ext cx="208864" cy="213591"/>
          </a:xfrm>
        </p:spPr>
        <p:txBody>
          <a:bodyPr/>
          <a:lstStyle/>
          <a:p>
            <a:fld id="{E4F9EB86-8110-D14E-B8CF-CB8DE250DDC0}" type="slidenum">
              <a:rPr lang="nb-NO" noProof="0" smtClean="0"/>
              <a:t>‹#›</a:t>
            </a:fld>
            <a:endParaRPr lang="nb-NO" noProof="0"/>
          </a:p>
        </p:txBody>
      </p:sp>
      <p:sp>
        <p:nvSpPr>
          <p:cNvPr id="11" name="Title Placeholder 1">
            <a:extLst>
              <a:ext uri="{FF2B5EF4-FFF2-40B4-BE49-F238E27FC236}">
                <a16:creationId xmlns:a16="http://schemas.microsoft.com/office/drawing/2014/main" id="{D3440623-1D32-1741-B396-2E9428CC6562}"/>
              </a:ext>
            </a:extLst>
          </p:cNvPr>
          <p:cNvSpPr>
            <a:spLocks noGrp="1"/>
          </p:cNvSpPr>
          <p:nvPr>
            <p:ph type="title" hasCustomPrompt="1"/>
          </p:nvPr>
        </p:nvSpPr>
        <p:spPr>
          <a:xfrm>
            <a:off x="803275" y="284400"/>
            <a:ext cx="10656888" cy="936000"/>
          </a:xfrm>
          <a:prstGeom prst="rect">
            <a:avLst/>
          </a:prstGeom>
        </p:spPr>
        <p:txBody>
          <a:bodyPr vert="horz" lIns="0" tIns="0" rIns="0" bIns="0" rtlCol="0" anchor="b">
            <a:noAutofit/>
          </a:bodyPr>
          <a:lstStyle>
            <a:lvl1pPr>
              <a:defRPr/>
            </a:lvl1pPr>
          </a:lstStyle>
          <a:p>
            <a:r>
              <a:rPr lang="nb-NO" dirty="0"/>
              <a:t>Her legger du inn overskrift (ikke mer enn to linjer)</a:t>
            </a:r>
            <a:endParaRPr lang="nb-NO" noProof="0" dirty="0"/>
          </a:p>
        </p:txBody>
      </p:sp>
      <p:sp>
        <p:nvSpPr>
          <p:cNvPr id="8" name="Content Placeholder 3">
            <a:extLst>
              <a:ext uri="{FF2B5EF4-FFF2-40B4-BE49-F238E27FC236}">
                <a16:creationId xmlns:a16="http://schemas.microsoft.com/office/drawing/2014/main" id="{350A36D1-EEA6-4EB3-80AD-0DEBE5AC5457}"/>
              </a:ext>
            </a:extLst>
          </p:cNvPr>
          <p:cNvSpPr>
            <a:spLocks noGrp="1"/>
          </p:cNvSpPr>
          <p:nvPr>
            <p:ph sz="quarter" idx="15" hasCustomPrompt="1"/>
          </p:nvPr>
        </p:nvSpPr>
        <p:spPr>
          <a:xfrm>
            <a:off x="808264" y="1764792"/>
            <a:ext cx="10586557" cy="4334763"/>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Tree>
    <p:extLst>
      <p:ext uri="{BB962C8B-B14F-4D97-AF65-F5344CB8AC3E}">
        <p14:creationId xmlns:p14="http://schemas.microsoft.com/office/powerpoint/2010/main" val="10350714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 lys #2">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33856" y="6446114"/>
            <a:ext cx="926307" cy="213591"/>
          </a:xfrm>
        </p:spPr>
        <p:txBody>
          <a:bodyPr/>
          <a:lstStyle/>
          <a:p>
            <a:fld id="{4A86EA54-FC94-4385-9799-65AAE55B92F3}" type="datetime1">
              <a:rPr lang="nb-NO" noProof="0" smtClean="0"/>
              <a:t>10.08.2023</a:t>
            </a:fld>
            <a:endParaRPr lang="nb-NO" noProof="0" dirty="0"/>
          </a:p>
        </p:txBody>
      </p:sp>
      <p:sp>
        <p:nvSpPr>
          <p:cNvPr id="5" name="Footer Placeholder 4"/>
          <p:cNvSpPr>
            <a:spLocks noGrp="1"/>
          </p:cNvSpPr>
          <p:nvPr>
            <p:ph type="ftr" sz="quarter" idx="11"/>
          </p:nvPr>
        </p:nvSpPr>
        <p:spPr>
          <a:xfrm>
            <a:off x="810000" y="6448461"/>
            <a:ext cx="5035550" cy="213591"/>
          </a:xfrm>
        </p:spPr>
        <p:txBody>
          <a:bodyPr/>
          <a:lstStyle>
            <a:lvl1pPr algn="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12"/>
          </p:nvPr>
        </p:nvSpPr>
        <p:spPr>
          <a:xfrm>
            <a:off x="11714055" y="6446115"/>
            <a:ext cx="208864" cy="213591"/>
          </a:xfrm>
        </p:spPr>
        <p:txBody>
          <a:bodyPr/>
          <a:lstStyle/>
          <a:p>
            <a:fld id="{E4F9EB86-8110-D14E-B8CF-CB8DE250DDC0}" type="slidenum">
              <a:rPr lang="nb-NO" noProof="0" smtClean="0"/>
              <a:t>‹#›</a:t>
            </a:fld>
            <a:endParaRPr lang="nb-NO" noProof="0"/>
          </a:p>
        </p:txBody>
      </p:sp>
      <p:sp>
        <p:nvSpPr>
          <p:cNvPr id="11" name="Title Placeholder 1">
            <a:extLst>
              <a:ext uri="{FF2B5EF4-FFF2-40B4-BE49-F238E27FC236}">
                <a16:creationId xmlns:a16="http://schemas.microsoft.com/office/drawing/2014/main" id="{D3440623-1D32-1741-B396-2E9428CC6562}"/>
              </a:ext>
            </a:extLst>
          </p:cNvPr>
          <p:cNvSpPr>
            <a:spLocks noGrp="1"/>
          </p:cNvSpPr>
          <p:nvPr>
            <p:ph type="title" hasCustomPrompt="1"/>
          </p:nvPr>
        </p:nvSpPr>
        <p:spPr>
          <a:xfrm>
            <a:off x="803275" y="284400"/>
            <a:ext cx="10656888" cy="936000"/>
          </a:xfrm>
          <a:prstGeom prst="rect">
            <a:avLst/>
          </a:prstGeom>
        </p:spPr>
        <p:txBody>
          <a:bodyPr vert="horz" lIns="0" tIns="0" rIns="0" bIns="0" rtlCol="0" anchor="b">
            <a:noAutofit/>
          </a:bodyPr>
          <a:lstStyle>
            <a:lvl1pPr>
              <a:defRPr/>
            </a:lvl1pPr>
          </a:lstStyle>
          <a:p>
            <a:r>
              <a:rPr lang="nb-NO" dirty="0"/>
              <a:t>Her legger du inn overskrift (ikke mer enn to linjer)</a:t>
            </a:r>
            <a:endParaRPr lang="nb-NO" noProof="0" dirty="0"/>
          </a:p>
        </p:txBody>
      </p:sp>
      <p:sp>
        <p:nvSpPr>
          <p:cNvPr id="7" name="Content Placeholder 3">
            <a:extLst>
              <a:ext uri="{FF2B5EF4-FFF2-40B4-BE49-F238E27FC236}">
                <a16:creationId xmlns:a16="http://schemas.microsoft.com/office/drawing/2014/main" id="{F249F4CD-FF61-4C75-9E07-C861926D3388}"/>
              </a:ext>
            </a:extLst>
          </p:cNvPr>
          <p:cNvSpPr>
            <a:spLocks noGrp="1"/>
          </p:cNvSpPr>
          <p:nvPr>
            <p:ph sz="quarter" idx="14" hasCustomPrompt="1"/>
          </p:nvPr>
        </p:nvSpPr>
        <p:spPr>
          <a:xfrm>
            <a:off x="803274" y="1764792"/>
            <a:ext cx="4911725" cy="4334763"/>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
        <p:nvSpPr>
          <p:cNvPr id="8" name="Content Placeholder 3">
            <a:extLst>
              <a:ext uri="{FF2B5EF4-FFF2-40B4-BE49-F238E27FC236}">
                <a16:creationId xmlns:a16="http://schemas.microsoft.com/office/drawing/2014/main" id="{350A36D1-EEA6-4EB3-80AD-0DEBE5AC5457}"/>
              </a:ext>
            </a:extLst>
          </p:cNvPr>
          <p:cNvSpPr>
            <a:spLocks noGrp="1"/>
          </p:cNvSpPr>
          <p:nvPr>
            <p:ph sz="quarter" idx="15" hasCustomPrompt="1"/>
          </p:nvPr>
        </p:nvSpPr>
        <p:spPr>
          <a:xfrm>
            <a:off x="6483096" y="1764792"/>
            <a:ext cx="4911725" cy="4334763"/>
          </a:xfrm>
          <a:prstGeom prst="rect">
            <a:avLst/>
          </a:prstGeom>
          <a:solidFill>
            <a:schemeClr val="bg2"/>
          </a:solidFill>
        </p:spPr>
        <p:txBody>
          <a:bodyPr lIns="0" tIns="0" rIns="0" bIns="0"/>
          <a:lstStyle>
            <a:lvl1pPr marL="0" indent="0" algn="ctr">
              <a:buNone/>
              <a:defRPr sz="1800"/>
            </a:lvl1pPr>
          </a:lstStyle>
          <a:p>
            <a:r>
              <a:rPr lang="nb-NO" dirty="0"/>
              <a:t>Denne boksen kan inneholde </a:t>
            </a:r>
            <a:br>
              <a:rPr lang="nb-NO" dirty="0"/>
            </a:br>
            <a:r>
              <a:rPr lang="nb-NO" dirty="0"/>
              <a:t>tekst, bilde, tabell, figur m.m.</a:t>
            </a:r>
          </a:p>
          <a:p>
            <a:endParaRPr lang="nb-NO" dirty="0"/>
          </a:p>
          <a:p>
            <a:r>
              <a:rPr lang="nb-NO" dirty="0"/>
              <a:t>Klikk på ikonet for å legge inn.</a:t>
            </a:r>
          </a:p>
          <a:p>
            <a:r>
              <a:rPr lang="nb-NO" dirty="0"/>
              <a:t>Ønsker du å legge inn bilde fra imageshop kan du bruke knappen for imageshop i menylinjen din</a:t>
            </a:r>
          </a:p>
          <a:p>
            <a:pPr lvl="0"/>
            <a:endParaRPr lang="nb-NO" dirty="0"/>
          </a:p>
        </p:txBody>
      </p:sp>
    </p:spTree>
    <p:extLst>
      <p:ext uri="{BB962C8B-B14F-4D97-AF65-F5344CB8AC3E}">
        <p14:creationId xmlns:p14="http://schemas.microsoft.com/office/powerpoint/2010/main" val="27078634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368299"/>
            <a:ext cx="10656888" cy="1635125"/>
          </a:xfrm>
          <a:prstGeom prst="rect">
            <a:avLst/>
          </a:prstGeom>
        </p:spPr>
        <p:txBody>
          <a:bodyPr vert="horz" lIns="0" tIns="0" rIns="0" bIns="0" rtlCol="0" anchor="b">
            <a:noAutofit/>
          </a:bodyPr>
          <a:lstStyle/>
          <a:p>
            <a:r>
              <a:rPr lang="nb-NO" noProof="0" dirty="0"/>
              <a:t>Klikk for å redigere tittelstil</a:t>
            </a:r>
          </a:p>
        </p:txBody>
      </p:sp>
      <p:sp>
        <p:nvSpPr>
          <p:cNvPr id="3" name="Text Placeholder 2"/>
          <p:cNvSpPr>
            <a:spLocks noGrp="1"/>
          </p:cNvSpPr>
          <p:nvPr>
            <p:ph type="body" idx="1"/>
          </p:nvPr>
        </p:nvSpPr>
        <p:spPr>
          <a:xfrm>
            <a:off x="803275" y="2349499"/>
            <a:ext cx="10656888" cy="3827463"/>
          </a:xfrm>
          <a:prstGeom prst="rect">
            <a:avLst/>
          </a:prstGeom>
        </p:spPr>
        <p:txBody>
          <a:bodyPr vert="horz" lIns="0" tIns="0" rIns="0" bIns="0" rtlCol="0">
            <a:noAutofit/>
          </a:bodyPr>
          <a:lstStyle/>
          <a:p>
            <a:pPr lvl="0"/>
            <a:r>
              <a:rPr lang="nb-NO" noProof="0"/>
              <a:t>Rediger tekststiler i malen
Andre nivå
Tredje nivå
Fjerde nivå
Femte nivå</a:t>
            </a:r>
            <a:endParaRPr lang="nb-NO" noProof="0" dirty="0"/>
          </a:p>
        </p:txBody>
      </p:sp>
      <p:sp>
        <p:nvSpPr>
          <p:cNvPr id="4" name="Date Placeholder 3"/>
          <p:cNvSpPr>
            <a:spLocks noGrp="1"/>
          </p:cNvSpPr>
          <p:nvPr>
            <p:ph type="dt" sz="half" idx="2"/>
          </p:nvPr>
        </p:nvSpPr>
        <p:spPr>
          <a:xfrm>
            <a:off x="10533856" y="6467630"/>
            <a:ext cx="926307" cy="213591"/>
          </a:xfrm>
          <a:prstGeom prst="rect">
            <a:avLst/>
          </a:prstGeom>
        </p:spPr>
        <p:txBody>
          <a:bodyPr vert="horz" lIns="0" tIns="0" rIns="25200" bIns="0" rtlCol="0" anchor="ctr" anchorCtr="0"/>
          <a:lstStyle>
            <a:lvl1pPr algn="r">
              <a:defRPr sz="1200" b="0">
                <a:solidFill>
                  <a:schemeClr val="bg2">
                    <a:lumMod val="50000"/>
                  </a:schemeClr>
                </a:solidFill>
              </a:defRPr>
            </a:lvl1pPr>
          </a:lstStyle>
          <a:p>
            <a:fld id="{98098A2A-1E3C-4078-95BE-BB2E81A46755}" type="datetime1">
              <a:rPr lang="nb-NO" smtClean="0"/>
              <a:pPr/>
              <a:t>10.08.2023</a:t>
            </a:fld>
            <a:endParaRPr lang="nb-NO" dirty="0"/>
          </a:p>
        </p:txBody>
      </p:sp>
      <p:sp>
        <p:nvSpPr>
          <p:cNvPr id="5" name="Footer Placeholder 4"/>
          <p:cNvSpPr>
            <a:spLocks noGrp="1"/>
          </p:cNvSpPr>
          <p:nvPr>
            <p:ph type="ftr" sz="quarter" idx="3"/>
          </p:nvPr>
        </p:nvSpPr>
        <p:spPr>
          <a:xfrm>
            <a:off x="810000" y="6469977"/>
            <a:ext cx="5035550" cy="213591"/>
          </a:xfrm>
          <a:prstGeom prst="rect">
            <a:avLst/>
          </a:prstGeom>
        </p:spPr>
        <p:txBody>
          <a:bodyPr vert="horz" lIns="0" tIns="0" rIns="0" bIns="0" rtlCol="0" anchor="ctr" anchorCtr="0"/>
          <a:lstStyle>
            <a:lvl1pPr algn="r">
              <a:defRPr sz="1200">
                <a:solidFill>
                  <a:schemeClr val="bg2">
                    <a:lumMod val="50000"/>
                  </a:schemeClr>
                </a:solidFill>
              </a:defRPr>
            </a:lvl1pPr>
          </a:lstStyle>
          <a:p>
            <a:r>
              <a:rPr lang="nb-NO" dirty="0"/>
              <a:t>Sett inn navnet på presentasjonen ved å klikke på Header &amp; </a:t>
            </a:r>
            <a:r>
              <a:rPr lang="nb-NO" dirty="0" err="1"/>
              <a:t>Footer</a:t>
            </a:r>
            <a:r>
              <a:rPr lang="nb-NO" dirty="0"/>
              <a:t> i </a:t>
            </a:r>
            <a:r>
              <a:rPr lang="nb-NO" dirty="0" err="1"/>
              <a:t>Insert</a:t>
            </a:r>
            <a:r>
              <a:rPr lang="nb-NO" dirty="0"/>
              <a:t> fanen</a:t>
            </a:r>
          </a:p>
        </p:txBody>
      </p:sp>
      <p:sp>
        <p:nvSpPr>
          <p:cNvPr id="6" name="Slide Number Placeholder 5"/>
          <p:cNvSpPr>
            <a:spLocks noGrp="1"/>
          </p:cNvSpPr>
          <p:nvPr>
            <p:ph type="sldNum" sz="quarter" idx="4"/>
          </p:nvPr>
        </p:nvSpPr>
        <p:spPr>
          <a:xfrm>
            <a:off x="11714055" y="6467631"/>
            <a:ext cx="208864" cy="213591"/>
          </a:xfrm>
          <a:prstGeom prst="rect">
            <a:avLst/>
          </a:prstGeom>
        </p:spPr>
        <p:txBody>
          <a:bodyPr vert="horz" lIns="0" tIns="0" rIns="0" bIns="0" rtlCol="0" anchor="ctr" anchorCtr="0"/>
          <a:lstStyle>
            <a:lvl1pPr algn="ctr">
              <a:defRPr sz="1200" b="1">
                <a:solidFill>
                  <a:schemeClr val="accent4">
                    <a:lumMod val="75000"/>
                  </a:schemeClr>
                </a:solidFill>
              </a:defRPr>
            </a:lvl1pPr>
          </a:lstStyle>
          <a:p>
            <a:fld id="{E4F9EB86-8110-D14E-B8CF-CB8DE250DDC0}" type="slidenum">
              <a:rPr lang="nb-NO" smtClean="0"/>
              <a:pPr/>
              <a:t>‹#›</a:t>
            </a:fld>
            <a:endParaRPr lang="nb-NO" dirty="0"/>
          </a:p>
        </p:txBody>
      </p:sp>
      <p:pic>
        <p:nvPicPr>
          <p:cNvPr id="18" name="Picture 17"/>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6785" y="6093670"/>
            <a:ext cx="727603" cy="712754"/>
          </a:xfrm>
          <a:prstGeom prst="rect">
            <a:avLst/>
          </a:prstGeom>
        </p:spPr>
      </p:pic>
    </p:spTree>
    <p:extLst>
      <p:ext uri="{BB962C8B-B14F-4D97-AF65-F5344CB8AC3E}">
        <p14:creationId xmlns:p14="http://schemas.microsoft.com/office/powerpoint/2010/main" val="2897813923"/>
      </p:ext>
    </p:extLst>
  </p:cSld>
  <p:clrMap bg1="lt1" tx1="dk1" bg2="lt2" tx2="dk2" accent1="accent1" accent2="accent2" accent3="accent3" accent4="accent4" accent5="accent5" accent6="accent6" hlink="hlink" folHlink="folHlink"/>
  <p:sldLayoutIdLst>
    <p:sldLayoutId id="2147483809" r:id="rId1"/>
    <p:sldLayoutId id="2147483742" r:id="rId2"/>
    <p:sldLayoutId id="2147483863" r:id="rId3"/>
    <p:sldLayoutId id="2147483758" r:id="rId4"/>
    <p:sldLayoutId id="2147483815" r:id="rId5"/>
    <p:sldLayoutId id="2147483843" r:id="rId6"/>
    <p:sldLayoutId id="2147483844" r:id="rId7"/>
    <p:sldLayoutId id="2147483860" r:id="rId8"/>
    <p:sldLayoutId id="2147483845" r:id="rId9"/>
    <p:sldLayoutId id="2147483846" r:id="rId10"/>
    <p:sldLayoutId id="2147483847" r:id="rId11"/>
    <p:sldLayoutId id="2147483850" r:id="rId12"/>
    <p:sldLayoutId id="2147483848" r:id="rId13"/>
    <p:sldLayoutId id="2147483849" r:id="rId14"/>
    <p:sldLayoutId id="2147483861" r:id="rId15"/>
    <p:sldLayoutId id="2147483851" r:id="rId16"/>
    <p:sldLayoutId id="2147483852" r:id="rId17"/>
    <p:sldLayoutId id="2147483853" r:id="rId18"/>
    <p:sldLayoutId id="2147483837" r:id="rId19"/>
    <p:sldLayoutId id="2147483864" r:id="rId20"/>
  </p:sldLayoutIdLst>
  <p:hf hdr="0"/>
  <p:txStyles>
    <p:titleStyle>
      <a:lvl1pPr algn="l" defTabSz="914400" rtl="0" eaLnBrk="1" latinLnBrk="0" hangingPunct="1">
        <a:lnSpc>
          <a:spcPct val="90000"/>
        </a:lnSpc>
        <a:spcBef>
          <a:spcPct val="0"/>
        </a:spcBef>
        <a:buNone/>
        <a:defRPr sz="3200" b="1" kern="1200">
          <a:solidFill>
            <a:schemeClr val="tx2"/>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5ACBF0"/>
          </p15:clr>
        </p15:guide>
        <p15:guide id="2" orient="horz" pos="4088">
          <p15:clr>
            <a:srgbClr val="5ACBF0"/>
          </p15:clr>
        </p15:guide>
        <p15:guide id="3" pos="506" userDrawn="1">
          <p15:clr>
            <a:srgbClr val="5ACBF0"/>
          </p15:clr>
        </p15:guide>
        <p15:guide id="4" orient="horz" pos="2583">
          <p15:clr>
            <a:srgbClr val="A4A3A4"/>
          </p15:clr>
        </p15:guide>
        <p15:guide id="5" orient="horz" pos="1457" userDrawn="1">
          <p15:clr>
            <a:srgbClr val="5ACBF0"/>
          </p15:clr>
        </p15:guide>
        <p15:guide id="6" orient="horz" pos="640">
          <p15:clr>
            <a:srgbClr val="A4A3A4"/>
          </p15:clr>
        </p15:guide>
        <p15:guide id="7" orient="horz">
          <p15:clr>
            <a:srgbClr val="F26B43"/>
          </p15:clr>
        </p15:guide>
        <p15:guide id="8">
          <p15:clr>
            <a:srgbClr val="F26B43"/>
          </p15:clr>
        </p15:guide>
        <p15:guide id="9" pos="1504">
          <p15:clr>
            <a:srgbClr val="A4A3A4"/>
          </p15:clr>
        </p15:guide>
        <p15:guide id="10" pos="1543">
          <p15:clr>
            <a:srgbClr val="A4A3A4"/>
          </p15:clr>
        </p15:guide>
        <p15:guide id="11" pos="3046">
          <p15:clr>
            <a:srgbClr val="A4A3A4"/>
          </p15:clr>
        </p15:guide>
        <p15:guide id="12" pos="3089">
          <p15:clr>
            <a:srgbClr val="A4A3A4"/>
          </p15:clr>
        </p15:guide>
        <p15:guide id="13" pos="4588">
          <p15:clr>
            <a:srgbClr val="A4A3A4"/>
          </p15:clr>
        </p15:guide>
        <p15:guide id="14" pos="4634">
          <p15:clr>
            <a:srgbClr val="A4A3A4"/>
          </p15:clr>
        </p15:guide>
        <p15:guide id="15" pos="6131">
          <p15:clr>
            <a:srgbClr val="A4A3A4"/>
          </p15:clr>
        </p15:guide>
        <p15:guide id="16" pos="6176">
          <p15:clr>
            <a:srgbClr val="A4A3A4"/>
          </p15:clr>
        </p15:guide>
        <p15:guide id="17" pos="7219">
          <p15:clr>
            <a:srgbClr val="5ACBF0"/>
          </p15:clr>
        </p15:guide>
        <p15:guide id="18" pos="7446">
          <p15:clr>
            <a:srgbClr val="5ACBF0"/>
          </p15:clr>
        </p15:guide>
        <p15:guide id="19" orient="horz" pos="232">
          <p15:clr>
            <a:srgbClr val="5ACBF0"/>
          </p15:clr>
        </p15:guide>
        <p15:guide id="20" orient="horz" pos="4320">
          <p15:clr>
            <a:srgbClr val="F26B43"/>
          </p15:clr>
        </p15:guide>
        <p15:guide id="21" pos="7680">
          <p15:clr>
            <a:srgbClr val="F26B43"/>
          </p15:clr>
        </p15:guide>
        <p15:guide id="22" pos="3840">
          <p15:clr>
            <a:srgbClr val="5ACBF0"/>
          </p15:clr>
        </p15:guide>
        <p15:guide id="23" orient="horz" pos="1262">
          <p15:clr>
            <a:srgbClr val="5ACBF0"/>
          </p15:clr>
        </p15:guide>
        <p15:guide id="24" orient="horz" pos="389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widera-2024-era-01-07"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widera-2024-era-01-08"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widera-2024-era-01-09"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87967" y="2195245"/>
            <a:ext cx="3167743" cy="294977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marL="0" indent="0" algn="ctr" eaLnBrk="0" hangingPunct="0">
              <a:spcBef>
                <a:spcPct val="20000"/>
              </a:spcBef>
              <a:spcAft>
                <a:spcPts val="600"/>
              </a:spcAft>
              <a:buClr>
                <a:schemeClr val="bg1"/>
              </a:buClr>
              <a:buNone/>
              <a:defRPr sz="2600" b="0" i="0" u="sng">
                <a:solidFill>
                  <a:srgbClr val="0F5494"/>
                </a:solidFill>
                <a:latin typeface="Calibri" panose="020F0502020204030204" pitchFamily="34" charset="0"/>
                <a:cs typeface="Calibri" panose="020F0502020204030204" pitchFamily="34" charset="0"/>
              </a:defRPr>
            </a:lvl1pPr>
            <a:lvl2pPr marL="742950" lvl="1" indent="-285750" algn="just" eaLnBrk="0" hangingPunct="0">
              <a:spcBef>
                <a:spcPct val="20000"/>
              </a:spcBef>
              <a:buClr>
                <a:srgbClr val="0F5494"/>
              </a:buClr>
              <a:buChar char="•"/>
              <a:defRPr sz="2800" b="0">
                <a:solidFill>
                  <a:srgbClr val="0F5494"/>
                </a:solidFill>
                <a:latin typeface="Calibri" panose="020F0502020204030204" pitchFamily="34" charset="0"/>
                <a:cs typeface="Calibri" panose="020F0502020204030204" pitchFamily="34" charset="0"/>
              </a:defRPr>
            </a:lvl2pPr>
            <a:lvl3pPr marL="1143000" indent="-228600" eaLnBrk="0" hangingPunct="0">
              <a:spcBef>
                <a:spcPct val="20000"/>
              </a:spcBef>
              <a:defRPr sz="1400">
                <a:solidFill>
                  <a:srgbClr val="0F5494"/>
                </a:solidFill>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marL="0" lvl="1" indent="0" algn="l">
              <a:spcBef>
                <a:spcPts val="0"/>
              </a:spcBef>
              <a:spcAft>
                <a:spcPts val="1200"/>
              </a:spcAft>
              <a:buClr>
                <a:schemeClr val="accent2"/>
              </a:buClr>
              <a:buNone/>
            </a:pPr>
            <a:r>
              <a:rPr lang="fr-BE" sz="1600" b="1" dirty="0">
                <a:solidFill>
                  <a:srgbClr val="044BA2"/>
                </a:solidFill>
              </a:rPr>
              <a:t>EU contribution per </a:t>
            </a:r>
            <a:r>
              <a:rPr lang="fr-BE" sz="1600" b="1" dirty="0" err="1">
                <a:solidFill>
                  <a:srgbClr val="044BA2"/>
                </a:solidFill>
              </a:rPr>
              <a:t>project</a:t>
            </a:r>
            <a:r>
              <a:rPr lang="fr-BE" sz="1600" b="1" dirty="0">
                <a:solidFill>
                  <a:srgbClr val="044BA2"/>
                </a:solidFill>
              </a:rPr>
              <a:t>:</a:t>
            </a:r>
            <a:br>
              <a:rPr lang="fr-BE" sz="1600" b="1" dirty="0">
                <a:solidFill>
                  <a:srgbClr val="044BA2"/>
                </a:solidFill>
              </a:rPr>
            </a:br>
            <a:r>
              <a:rPr lang="en-US" sz="1600" b="1" dirty="0">
                <a:solidFill>
                  <a:srgbClr val="044BA2"/>
                </a:solidFill>
              </a:rPr>
              <a:t>around 2 Mio Euro</a:t>
            </a:r>
          </a:p>
          <a:p>
            <a:pPr marL="0" lvl="1" indent="0" algn="l">
              <a:spcBef>
                <a:spcPts val="0"/>
              </a:spcBef>
              <a:spcAft>
                <a:spcPts val="1200"/>
              </a:spcAft>
              <a:buClr>
                <a:schemeClr val="accent2"/>
              </a:buClr>
              <a:buNone/>
            </a:pPr>
            <a:r>
              <a:rPr lang="en-US" sz="1600" b="1" dirty="0">
                <a:solidFill>
                  <a:srgbClr val="044BA2"/>
                </a:solidFill>
              </a:rPr>
              <a:t>Indicative budget: 2 Mio Euro</a:t>
            </a:r>
          </a:p>
          <a:p>
            <a:pPr marL="0" lvl="1" indent="0" algn="l">
              <a:spcBef>
                <a:spcPts val="0"/>
              </a:spcBef>
              <a:spcAft>
                <a:spcPts val="1200"/>
              </a:spcAft>
              <a:buClr>
                <a:schemeClr val="accent2"/>
              </a:buClr>
              <a:buNone/>
            </a:pPr>
            <a:r>
              <a:rPr lang="en-US" sz="1600" b="1" dirty="0">
                <a:solidFill>
                  <a:srgbClr val="044BA2"/>
                </a:solidFill>
              </a:rPr>
              <a:t>Type of Action: Coordination and support action</a:t>
            </a:r>
            <a:br>
              <a:rPr lang="en-US" sz="1600" b="1" dirty="0">
                <a:solidFill>
                  <a:srgbClr val="044BA2"/>
                </a:solidFill>
              </a:rPr>
            </a:br>
            <a:br>
              <a:rPr lang="en-US" sz="1600" b="1" dirty="0">
                <a:solidFill>
                  <a:srgbClr val="044BA2"/>
                </a:solidFill>
              </a:rPr>
            </a:br>
            <a:r>
              <a:rPr lang="en-US" sz="1600" b="1" dirty="0">
                <a:solidFill>
                  <a:srgbClr val="044BA2"/>
                </a:solidFill>
              </a:rPr>
              <a:t>Deadline 12. March 2024</a:t>
            </a:r>
            <a:br>
              <a:rPr lang="en-US" sz="1600" b="1" dirty="0">
                <a:solidFill>
                  <a:srgbClr val="044BA2"/>
                </a:solidFill>
              </a:rPr>
            </a:br>
            <a:br>
              <a:rPr lang="en-US" sz="1600" b="1" dirty="0">
                <a:solidFill>
                  <a:srgbClr val="044BA2"/>
                </a:solidFill>
              </a:rPr>
            </a:br>
            <a:r>
              <a:rPr lang="en-US" sz="1600" b="1" dirty="0">
                <a:solidFill>
                  <a:srgbClr val="044BA2"/>
                </a:solidFill>
              </a:rPr>
              <a:t>Link to call: </a:t>
            </a:r>
            <a:r>
              <a:rPr lang="en-US" sz="1600" dirty="0">
                <a:hlinkClick r:id="rId3"/>
              </a:rPr>
              <a:t>Funding &amp; tenders (europa.eu)</a:t>
            </a:r>
            <a:endParaRPr lang="en-US" sz="1600" b="1" dirty="0">
              <a:solidFill>
                <a:srgbClr val="044BA2"/>
              </a:solidFill>
            </a:endParaRPr>
          </a:p>
          <a:p>
            <a:pPr marL="0" lvl="1" indent="0" algn="l">
              <a:spcBef>
                <a:spcPts val="0"/>
              </a:spcBef>
              <a:spcAft>
                <a:spcPts val="1200"/>
              </a:spcAft>
              <a:buClr>
                <a:schemeClr val="accent2"/>
              </a:buClr>
              <a:buNone/>
            </a:pPr>
            <a:br>
              <a:rPr lang="en-US" sz="1600" dirty="0">
                <a:solidFill>
                  <a:srgbClr val="035DC1"/>
                </a:solidFill>
              </a:rPr>
            </a:br>
            <a:endParaRPr lang="en-US" sz="1600" dirty="0">
              <a:solidFill>
                <a:srgbClr val="035DC1"/>
              </a:solidFill>
            </a:endParaRPr>
          </a:p>
          <a:p>
            <a:pPr algn="just" fontAlgn="base">
              <a:spcBef>
                <a:spcPts val="600"/>
              </a:spcBef>
              <a:spcAft>
                <a:spcPts val="1200"/>
              </a:spcAft>
              <a:buClr>
                <a:srgbClr val="0F5494"/>
              </a:buClr>
              <a:defRPr/>
            </a:pPr>
            <a:endParaRPr lang="en-US" sz="2000" u="none" dirty="0"/>
          </a:p>
        </p:txBody>
      </p:sp>
      <p:sp>
        <p:nvSpPr>
          <p:cNvPr id="7" name="Pentagon 6"/>
          <p:cNvSpPr/>
          <p:nvPr/>
        </p:nvSpPr>
        <p:spPr>
          <a:xfrm>
            <a:off x="190501" y="2191036"/>
            <a:ext cx="2032000" cy="756084"/>
          </a:xfrm>
          <a:prstGeom prst="homePlate">
            <a:avLst/>
          </a:prstGeom>
          <a:solidFill>
            <a:srgbClr val="E96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hu-HU" sz="2000" b="1" err="1">
                <a:solidFill>
                  <a:srgbClr val="FFFFFF"/>
                </a:solidFill>
                <a:latin typeface="Calibri" panose="020F0502020204030204" pitchFamily="34" charset="0"/>
                <a:cs typeface="Calibri" panose="020F0502020204030204" pitchFamily="34" charset="0"/>
              </a:rPr>
              <a:t>Expected</a:t>
            </a:r>
            <a:r>
              <a:rPr lang="hu-HU" sz="2000" b="1">
                <a:solidFill>
                  <a:srgbClr val="FFFFFF"/>
                </a:solidFill>
                <a:latin typeface="Calibri" panose="020F0502020204030204" pitchFamily="34" charset="0"/>
                <a:cs typeface="Calibri" panose="020F0502020204030204" pitchFamily="34" charset="0"/>
              </a:rPr>
              <a:t> </a:t>
            </a:r>
            <a:r>
              <a:rPr lang="hu-HU" sz="2000" b="1" err="1">
                <a:solidFill>
                  <a:srgbClr val="FFFFFF"/>
                </a:solidFill>
                <a:latin typeface="Calibri" panose="020F0502020204030204" pitchFamily="34" charset="0"/>
                <a:cs typeface="Calibri" panose="020F0502020204030204" pitchFamily="34" charset="0"/>
              </a:rPr>
              <a:t>outcome</a:t>
            </a:r>
            <a:r>
              <a:rPr lang="en-IE" sz="2000" b="1">
                <a:solidFill>
                  <a:srgbClr val="FFFFFF"/>
                </a:solidFill>
                <a:latin typeface="Calibri" panose="020F0502020204030204" pitchFamily="34" charset="0"/>
                <a:cs typeface="Calibri" panose="020F0502020204030204" pitchFamily="34" charset="0"/>
              </a:rPr>
              <a:t>s </a:t>
            </a:r>
            <a:endParaRPr lang="en-GB" sz="2000">
              <a:solidFill>
                <a:srgbClr val="FFFFFF"/>
              </a:solidFill>
              <a:latin typeface="Verdana"/>
            </a:endParaRPr>
          </a:p>
        </p:txBody>
      </p:sp>
      <p:sp>
        <p:nvSpPr>
          <p:cNvPr id="2" name="TextBox 1"/>
          <p:cNvSpPr txBox="1"/>
          <p:nvPr/>
        </p:nvSpPr>
        <p:spPr>
          <a:xfrm>
            <a:off x="2422524" y="1178386"/>
            <a:ext cx="9728199" cy="646331"/>
          </a:xfrm>
          <a:prstGeom prst="rect">
            <a:avLst/>
          </a:prstGeom>
          <a:noFill/>
        </p:spPr>
        <p:txBody>
          <a:bodyPr wrap="square" rtlCol="0">
            <a:spAutoFit/>
          </a:bodyPr>
          <a:lstStyle/>
          <a:p>
            <a:r>
              <a:rPr lang="en-US" b="1">
                <a:solidFill>
                  <a:schemeClr val="tx2"/>
                </a:solidFill>
              </a:rPr>
              <a:t>Supporting analysis and training on how adequate IP management enables open science, sharing good practices and raising awareness.</a:t>
            </a:r>
          </a:p>
        </p:txBody>
      </p:sp>
      <p:sp>
        <p:nvSpPr>
          <p:cNvPr id="8" name="Content Placeholder 2"/>
          <p:cNvSpPr txBox="1">
            <a:spLocks/>
          </p:cNvSpPr>
          <p:nvPr/>
        </p:nvSpPr>
        <p:spPr>
          <a:xfrm>
            <a:off x="2422524" y="2191036"/>
            <a:ext cx="6337428" cy="390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marL="0" indent="0" algn="ctr" eaLnBrk="0" hangingPunct="0">
              <a:spcBef>
                <a:spcPct val="20000"/>
              </a:spcBef>
              <a:spcAft>
                <a:spcPts val="600"/>
              </a:spcAft>
              <a:buClr>
                <a:schemeClr val="bg1"/>
              </a:buClr>
              <a:buNone/>
              <a:defRPr sz="2600" b="0" i="0" u="sng">
                <a:solidFill>
                  <a:srgbClr val="0F5494"/>
                </a:solidFill>
                <a:latin typeface="Calibri" panose="020F0502020204030204" pitchFamily="34" charset="0"/>
                <a:cs typeface="Calibri" panose="020F0502020204030204" pitchFamily="34" charset="0"/>
              </a:defRPr>
            </a:lvl1pPr>
            <a:lvl2pPr marL="742950" lvl="1" indent="-285750" algn="just" eaLnBrk="0" hangingPunct="0">
              <a:spcBef>
                <a:spcPct val="20000"/>
              </a:spcBef>
              <a:buClr>
                <a:srgbClr val="0F5494"/>
              </a:buClr>
              <a:buChar char="•"/>
              <a:defRPr sz="2800" b="0">
                <a:solidFill>
                  <a:srgbClr val="0F5494"/>
                </a:solidFill>
                <a:latin typeface="Calibri" panose="020F0502020204030204" pitchFamily="34" charset="0"/>
                <a:cs typeface="Calibri" panose="020F0502020204030204" pitchFamily="34" charset="0"/>
              </a:defRPr>
            </a:lvl2pPr>
            <a:lvl3pPr marL="1143000" indent="-228600" eaLnBrk="0" hangingPunct="0">
              <a:spcBef>
                <a:spcPct val="20000"/>
              </a:spcBef>
              <a:defRPr sz="1400">
                <a:solidFill>
                  <a:srgbClr val="0F5494"/>
                </a:solidFill>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marL="285750" lvl="0" indent="-285750" algn="l">
              <a:buClr>
                <a:srgbClr val="035DC1"/>
              </a:buClr>
              <a:buFont typeface="Wingdings" panose="05000000000000000000" pitchFamily="2" charset="2"/>
              <a:buChar char="§"/>
            </a:pPr>
            <a:r>
              <a:rPr lang="en-US" sz="1600" u="none">
                <a:solidFill>
                  <a:schemeClr val="tx2"/>
                </a:solidFill>
              </a:rPr>
              <a:t>Analysis of how adequate IP management enables and boosts open science and how both open science and IP management are complementary; </a:t>
            </a:r>
          </a:p>
          <a:p>
            <a:pPr marL="285750" lvl="0" indent="-285750" algn="l">
              <a:buClr>
                <a:srgbClr val="035DC1"/>
              </a:buClr>
              <a:buFont typeface="Wingdings" panose="05000000000000000000" pitchFamily="2" charset="2"/>
              <a:buChar char="§"/>
            </a:pPr>
            <a:r>
              <a:rPr lang="en-US" sz="1600" u="none">
                <a:solidFill>
                  <a:schemeClr val="tx2"/>
                </a:solidFill>
              </a:rPr>
              <a:t>Specific training materials, modules or courses on Intellectual Property assets and open science; </a:t>
            </a:r>
          </a:p>
          <a:p>
            <a:pPr marL="285750" lvl="0" indent="-285750" algn="l">
              <a:buClr>
                <a:srgbClr val="035DC1"/>
              </a:buClr>
              <a:buFont typeface="Wingdings" panose="05000000000000000000" pitchFamily="2" charset="2"/>
              <a:buChar char="§"/>
            </a:pPr>
            <a:r>
              <a:rPr lang="en-US" sz="1600" u="none">
                <a:solidFill>
                  <a:schemeClr val="tx2"/>
                </a:solidFill>
              </a:rPr>
              <a:t>High-quality training on the diverse aspects of IP management and how it enables open science delivered to research performing </a:t>
            </a:r>
            <a:r>
              <a:rPr lang="en-US" sz="1600" u="none" err="1">
                <a:solidFill>
                  <a:schemeClr val="tx2"/>
                </a:solidFill>
              </a:rPr>
              <a:t>organisations’</a:t>
            </a:r>
            <a:r>
              <a:rPr lang="en-US" sz="1600" u="none">
                <a:solidFill>
                  <a:schemeClr val="tx2"/>
                </a:solidFill>
              </a:rPr>
              <a:t> professional and managerial staff and/or academic staff (“train the trainers”); </a:t>
            </a:r>
          </a:p>
          <a:p>
            <a:pPr marL="285750" lvl="0" indent="-285750" algn="l">
              <a:buClr>
                <a:srgbClr val="035DC1"/>
              </a:buClr>
              <a:buFont typeface="Wingdings" panose="05000000000000000000" pitchFamily="2" charset="2"/>
              <a:buChar char="§"/>
            </a:pPr>
            <a:r>
              <a:rPr lang="en-US" sz="1600" u="none">
                <a:solidFill>
                  <a:schemeClr val="tx2"/>
                </a:solidFill>
              </a:rPr>
              <a:t>Support the trainers in acting as multipliers of the acquired knowledge; </a:t>
            </a:r>
          </a:p>
          <a:p>
            <a:pPr marL="285750" lvl="0" indent="-285750" algn="l">
              <a:buClr>
                <a:srgbClr val="035DC1"/>
              </a:buClr>
              <a:buFont typeface="Wingdings" panose="05000000000000000000" pitchFamily="2" charset="2"/>
              <a:buChar char="§"/>
            </a:pPr>
            <a:r>
              <a:rPr lang="en-US" sz="1600" u="none">
                <a:solidFill>
                  <a:schemeClr val="tx2"/>
                </a:solidFill>
              </a:rPr>
              <a:t>Gather experiences and share good practices; </a:t>
            </a:r>
          </a:p>
          <a:p>
            <a:pPr marL="285750" lvl="0" indent="-285750" algn="l">
              <a:buClr>
                <a:srgbClr val="035DC1"/>
              </a:buClr>
              <a:buFont typeface="Wingdings" panose="05000000000000000000" pitchFamily="2" charset="2"/>
              <a:buChar char="§"/>
            </a:pPr>
            <a:r>
              <a:rPr lang="en-US" sz="1600" u="none">
                <a:solidFill>
                  <a:schemeClr val="tx2"/>
                </a:solidFill>
              </a:rPr>
              <a:t>Awareness-raising campaign on how an adequate management of IP enables and fosters open science.</a:t>
            </a:r>
            <a:endParaRPr lang="en-US" sz="1600" b="1" u="none"/>
          </a:p>
          <a:p>
            <a:pPr algn="just" fontAlgn="base">
              <a:spcBef>
                <a:spcPts val="0"/>
              </a:spcBef>
              <a:spcAft>
                <a:spcPts val="0"/>
              </a:spcAft>
              <a:buClr>
                <a:srgbClr val="0F5494"/>
              </a:buClr>
              <a:defRPr/>
            </a:pPr>
            <a:endParaRPr lang="en-US" sz="1600" u="none"/>
          </a:p>
        </p:txBody>
      </p:sp>
      <p:sp>
        <p:nvSpPr>
          <p:cNvPr id="9" name="TextBox 8"/>
          <p:cNvSpPr txBox="1"/>
          <p:nvPr/>
        </p:nvSpPr>
        <p:spPr>
          <a:xfrm>
            <a:off x="901700" y="162723"/>
            <a:ext cx="10033000" cy="707886"/>
          </a:xfrm>
          <a:prstGeom prst="rect">
            <a:avLst/>
          </a:prstGeom>
          <a:noFill/>
        </p:spPr>
        <p:txBody>
          <a:bodyPr wrap="square" rtlCol="0">
            <a:spAutoFit/>
          </a:bodyPr>
          <a:lstStyle/>
          <a:p>
            <a:r>
              <a:rPr lang="en-US" sz="2000" b="1" dirty="0">
                <a:solidFill>
                  <a:schemeClr val="tx2"/>
                </a:solidFill>
              </a:rPr>
              <a:t>HORIZON-WIDERA-2024-ERA-01-07: Capacity building on intellectual property (IP) management to support open science</a:t>
            </a:r>
            <a:endParaRPr lang="en-GB" sz="2000" b="1" dirty="0">
              <a:solidFill>
                <a:schemeClr val="tx2"/>
              </a:solidFill>
            </a:endParaRPr>
          </a:p>
        </p:txBody>
      </p:sp>
      <p:sp>
        <p:nvSpPr>
          <p:cNvPr id="3" name="Slide Number Placeholder 2"/>
          <p:cNvSpPr>
            <a:spLocks noGrp="1"/>
          </p:cNvSpPr>
          <p:nvPr>
            <p:ph type="sldNum" sz="quarter" idx="12"/>
          </p:nvPr>
        </p:nvSpPr>
        <p:spPr/>
        <p:txBody>
          <a:bodyPr/>
          <a:lstStyle/>
          <a:p>
            <a:fld id="{F46C79FD-C571-418B-AB0F-5EE936C85276}" type="slidenum">
              <a:rPr lang="en-GB" smtClean="0"/>
              <a:t>1</a:t>
            </a:fld>
            <a:endParaRPr lang="en-GB"/>
          </a:p>
        </p:txBody>
      </p:sp>
    </p:spTree>
    <p:extLst>
      <p:ext uri="{BB962C8B-B14F-4D97-AF65-F5344CB8AC3E}">
        <p14:creationId xmlns:p14="http://schemas.microsoft.com/office/powerpoint/2010/main" val="200009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631936" y="2457373"/>
            <a:ext cx="3436620" cy="304128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marL="0" indent="0" algn="ctr" eaLnBrk="0" hangingPunct="0">
              <a:spcBef>
                <a:spcPct val="20000"/>
              </a:spcBef>
              <a:spcAft>
                <a:spcPts val="600"/>
              </a:spcAft>
              <a:buClr>
                <a:schemeClr val="bg1"/>
              </a:buClr>
              <a:buNone/>
              <a:defRPr sz="2600" b="0" i="0" u="sng">
                <a:solidFill>
                  <a:srgbClr val="0F5494"/>
                </a:solidFill>
                <a:latin typeface="Calibri" panose="020F0502020204030204" pitchFamily="34" charset="0"/>
                <a:cs typeface="Calibri" panose="020F0502020204030204" pitchFamily="34" charset="0"/>
              </a:defRPr>
            </a:lvl1pPr>
            <a:lvl2pPr marL="742950" lvl="1" indent="-285750" algn="just" eaLnBrk="0" hangingPunct="0">
              <a:spcBef>
                <a:spcPct val="20000"/>
              </a:spcBef>
              <a:buClr>
                <a:srgbClr val="0F5494"/>
              </a:buClr>
              <a:buChar char="•"/>
              <a:defRPr sz="2800" b="0">
                <a:solidFill>
                  <a:srgbClr val="0F5494"/>
                </a:solidFill>
                <a:latin typeface="Calibri" panose="020F0502020204030204" pitchFamily="34" charset="0"/>
                <a:cs typeface="Calibri" panose="020F0502020204030204" pitchFamily="34" charset="0"/>
              </a:defRPr>
            </a:lvl2pPr>
            <a:lvl3pPr marL="1143000" indent="-228600" eaLnBrk="0" hangingPunct="0">
              <a:spcBef>
                <a:spcPct val="20000"/>
              </a:spcBef>
              <a:defRPr sz="1400">
                <a:solidFill>
                  <a:srgbClr val="0F5494"/>
                </a:solidFill>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marL="0" lvl="1" indent="0" algn="l">
              <a:spcBef>
                <a:spcPts val="0"/>
              </a:spcBef>
              <a:spcAft>
                <a:spcPts val="1200"/>
              </a:spcAft>
              <a:buClr>
                <a:schemeClr val="accent2"/>
              </a:buClr>
              <a:buNone/>
            </a:pPr>
            <a:r>
              <a:rPr lang="fr-BE" sz="1600" b="1" dirty="0">
                <a:solidFill>
                  <a:srgbClr val="044BA2"/>
                </a:solidFill>
              </a:rPr>
              <a:t>EU contribution per </a:t>
            </a:r>
            <a:r>
              <a:rPr lang="fr-BE" sz="1600" b="1" dirty="0" err="1">
                <a:solidFill>
                  <a:srgbClr val="044BA2"/>
                </a:solidFill>
              </a:rPr>
              <a:t>project</a:t>
            </a:r>
            <a:r>
              <a:rPr lang="fr-BE" sz="1600" b="1" dirty="0">
                <a:solidFill>
                  <a:srgbClr val="044BA2"/>
                </a:solidFill>
              </a:rPr>
              <a:t>:</a:t>
            </a:r>
            <a:br>
              <a:rPr lang="fr-BE" sz="1600" b="1" dirty="0">
                <a:solidFill>
                  <a:srgbClr val="044BA2"/>
                </a:solidFill>
              </a:rPr>
            </a:br>
            <a:r>
              <a:rPr lang="en-US" sz="1600" b="1" dirty="0">
                <a:solidFill>
                  <a:srgbClr val="044BA2"/>
                </a:solidFill>
              </a:rPr>
              <a:t>around 2 Mio Euro</a:t>
            </a:r>
          </a:p>
          <a:p>
            <a:pPr marL="0" lvl="1" indent="0" algn="l">
              <a:spcBef>
                <a:spcPts val="0"/>
              </a:spcBef>
              <a:spcAft>
                <a:spcPts val="1200"/>
              </a:spcAft>
              <a:buClr>
                <a:schemeClr val="accent2"/>
              </a:buClr>
              <a:buNone/>
            </a:pPr>
            <a:r>
              <a:rPr lang="en-US" sz="1600" b="1" dirty="0">
                <a:solidFill>
                  <a:srgbClr val="044BA2"/>
                </a:solidFill>
              </a:rPr>
              <a:t>Indicative budget: 2 Mio Euro</a:t>
            </a:r>
          </a:p>
          <a:p>
            <a:pPr marL="0" lvl="1" indent="0" algn="l">
              <a:spcBef>
                <a:spcPts val="0"/>
              </a:spcBef>
              <a:spcAft>
                <a:spcPts val="1200"/>
              </a:spcAft>
              <a:buClr>
                <a:schemeClr val="accent2"/>
              </a:buClr>
              <a:buNone/>
            </a:pPr>
            <a:r>
              <a:rPr lang="en-US" sz="1600" b="1" dirty="0">
                <a:solidFill>
                  <a:srgbClr val="044BA2"/>
                </a:solidFill>
              </a:rPr>
              <a:t>Type of Action: Coordination and support action</a:t>
            </a:r>
            <a:br>
              <a:rPr lang="en-US" sz="1600" b="1" dirty="0">
                <a:solidFill>
                  <a:srgbClr val="044BA2"/>
                </a:solidFill>
              </a:rPr>
            </a:br>
            <a:br>
              <a:rPr lang="en-US" sz="1600" b="1" dirty="0">
                <a:solidFill>
                  <a:srgbClr val="044BA2"/>
                </a:solidFill>
              </a:rPr>
            </a:br>
            <a:r>
              <a:rPr lang="en-US" sz="1600" b="1" dirty="0">
                <a:solidFill>
                  <a:srgbClr val="044BA2"/>
                </a:solidFill>
              </a:rPr>
              <a:t>Deadline 12. March 2024</a:t>
            </a:r>
            <a:br>
              <a:rPr lang="en-US" sz="1600" b="1" dirty="0">
                <a:solidFill>
                  <a:srgbClr val="044BA2"/>
                </a:solidFill>
              </a:rPr>
            </a:br>
            <a:br>
              <a:rPr lang="en-US" sz="1600" b="1" dirty="0">
                <a:solidFill>
                  <a:srgbClr val="044BA2"/>
                </a:solidFill>
              </a:rPr>
            </a:br>
            <a:r>
              <a:rPr lang="en-US" sz="1600" b="1" dirty="0">
                <a:solidFill>
                  <a:srgbClr val="044BA2"/>
                </a:solidFill>
              </a:rPr>
              <a:t>Link to call: </a:t>
            </a:r>
            <a:r>
              <a:rPr lang="en-US" sz="1600" dirty="0">
                <a:hlinkClick r:id="rId3"/>
              </a:rPr>
              <a:t>Funding &amp; tenders (europa.eu)</a:t>
            </a:r>
            <a:endParaRPr lang="en-US" sz="1600" b="1" dirty="0">
              <a:solidFill>
                <a:srgbClr val="044BA2"/>
              </a:solidFill>
            </a:endParaRPr>
          </a:p>
          <a:p>
            <a:pPr marL="0" lvl="1" indent="0" algn="l">
              <a:spcBef>
                <a:spcPts val="0"/>
              </a:spcBef>
              <a:spcAft>
                <a:spcPts val="1200"/>
              </a:spcAft>
              <a:buClr>
                <a:schemeClr val="accent2"/>
              </a:buClr>
              <a:buNone/>
            </a:pPr>
            <a:br>
              <a:rPr lang="en-US" sz="1600" dirty="0">
                <a:solidFill>
                  <a:srgbClr val="035DC1"/>
                </a:solidFill>
              </a:rPr>
            </a:br>
            <a:endParaRPr lang="en-US" sz="1600" dirty="0">
              <a:solidFill>
                <a:srgbClr val="035DC1"/>
              </a:solidFill>
            </a:endParaRPr>
          </a:p>
        </p:txBody>
      </p:sp>
      <p:sp>
        <p:nvSpPr>
          <p:cNvPr id="7" name="Pentagon 6"/>
          <p:cNvSpPr/>
          <p:nvPr/>
        </p:nvSpPr>
        <p:spPr>
          <a:xfrm>
            <a:off x="190501" y="2191036"/>
            <a:ext cx="2032000" cy="756084"/>
          </a:xfrm>
          <a:prstGeom prst="homePlate">
            <a:avLst/>
          </a:prstGeom>
          <a:solidFill>
            <a:srgbClr val="E96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hu-HU" sz="2000" b="1" err="1">
                <a:solidFill>
                  <a:srgbClr val="FFFFFF"/>
                </a:solidFill>
                <a:latin typeface="Calibri" panose="020F0502020204030204" pitchFamily="34" charset="0"/>
                <a:cs typeface="Calibri" panose="020F0502020204030204" pitchFamily="34" charset="0"/>
              </a:rPr>
              <a:t>Expected</a:t>
            </a:r>
            <a:r>
              <a:rPr lang="hu-HU" sz="2000" b="1">
                <a:solidFill>
                  <a:srgbClr val="FFFFFF"/>
                </a:solidFill>
                <a:latin typeface="Calibri" panose="020F0502020204030204" pitchFamily="34" charset="0"/>
                <a:cs typeface="Calibri" panose="020F0502020204030204" pitchFamily="34" charset="0"/>
              </a:rPr>
              <a:t> </a:t>
            </a:r>
            <a:r>
              <a:rPr lang="hu-HU" sz="2000" b="1" err="1">
                <a:solidFill>
                  <a:srgbClr val="FFFFFF"/>
                </a:solidFill>
                <a:latin typeface="Calibri" panose="020F0502020204030204" pitchFamily="34" charset="0"/>
                <a:cs typeface="Calibri" panose="020F0502020204030204" pitchFamily="34" charset="0"/>
              </a:rPr>
              <a:t>outcome</a:t>
            </a:r>
            <a:r>
              <a:rPr lang="en-IE" sz="2000" b="1">
                <a:solidFill>
                  <a:srgbClr val="FFFFFF"/>
                </a:solidFill>
                <a:latin typeface="Calibri" panose="020F0502020204030204" pitchFamily="34" charset="0"/>
                <a:cs typeface="Calibri" panose="020F0502020204030204" pitchFamily="34" charset="0"/>
              </a:rPr>
              <a:t>s </a:t>
            </a:r>
            <a:endParaRPr lang="en-GB" sz="2000">
              <a:solidFill>
                <a:srgbClr val="FFFFFF"/>
              </a:solidFill>
              <a:latin typeface="Verdana"/>
            </a:endParaRPr>
          </a:p>
        </p:txBody>
      </p:sp>
      <p:sp>
        <p:nvSpPr>
          <p:cNvPr id="2" name="TextBox 1"/>
          <p:cNvSpPr txBox="1"/>
          <p:nvPr/>
        </p:nvSpPr>
        <p:spPr>
          <a:xfrm>
            <a:off x="2422524" y="1178386"/>
            <a:ext cx="9728199" cy="923330"/>
          </a:xfrm>
          <a:prstGeom prst="rect">
            <a:avLst/>
          </a:prstGeom>
          <a:noFill/>
        </p:spPr>
        <p:txBody>
          <a:bodyPr wrap="square" rtlCol="0">
            <a:spAutoFit/>
          </a:bodyPr>
          <a:lstStyle/>
          <a:p>
            <a:r>
              <a:rPr lang="en-US" b="1">
                <a:solidFill>
                  <a:schemeClr val="tx2"/>
                </a:solidFill>
              </a:rPr>
              <a:t>Support cooperation between not-for-profit publishing services and between their editors, to enable the flow of knowledge between the EU and one or more other areas of the world, and in more than one discipline. </a:t>
            </a:r>
          </a:p>
        </p:txBody>
      </p:sp>
      <p:sp>
        <p:nvSpPr>
          <p:cNvPr id="8" name="Content Placeholder 2"/>
          <p:cNvSpPr txBox="1">
            <a:spLocks/>
          </p:cNvSpPr>
          <p:nvPr/>
        </p:nvSpPr>
        <p:spPr>
          <a:xfrm>
            <a:off x="2422524" y="2191036"/>
            <a:ext cx="6337428" cy="390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marL="0" indent="0" algn="ctr" eaLnBrk="0" hangingPunct="0">
              <a:spcBef>
                <a:spcPct val="20000"/>
              </a:spcBef>
              <a:spcAft>
                <a:spcPts val="600"/>
              </a:spcAft>
              <a:buClr>
                <a:schemeClr val="bg1"/>
              </a:buClr>
              <a:buNone/>
              <a:defRPr sz="2600" b="0" i="0" u="sng">
                <a:solidFill>
                  <a:srgbClr val="0F5494"/>
                </a:solidFill>
                <a:latin typeface="Calibri" panose="020F0502020204030204" pitchFamily="34" charset="0"/>
                <a:cs typeface="Calibri" panose="020F0502020204030204" pitchFamily="34" charset="0"/>
              </a:defRPr>
            </a:lvl1pPr>
            <a:lvl2pPr marL="742950" lvl="1" indent="-285750" algn="just" eaLnBrk="0" hangingPunct="0">
              <a:spcBef>
                <a:spcPct val="20000"/>
              </a:spcBef>
              <a:buClr>
                <a:srgbClr val="0F5494"/>
              </a:buClr>
              <a:buChar char="•"/>
              <a:defRPr sz="2800" b="0">
                <a:solidFill>
                  <a:srgbClr val="0F5494"/>
                </a:solidFill>
                <a:latin typeface="Calibri" panose="020F0502020204030204" pitchFamily="34" charset="0"/>
                <a:cs typeface="Calibri" panose="020F0502020204030204" pitchFamily="34" charset="0"/>
              </a:defRPr>
            </a:lvl2pPr>
            <a:lvl3pPr marL="1143000" indent="-228600" eaLnBrk="0" hangingPunct="0">
              <a:spcBef>
                <a:spcPct val="20000"/>
              </a:spcBef>
              <a:defRPr sz="1400">
                <a:solidFill>
                  <a:srgbClr val="0F5494"/>
                </a:solidFill>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marL="285750" lvl="0" indent="-285750" algn="l">
              <a:buClr>
                <a:srgbClr val="035DC1"/>
              </a:buClr>
              <a:buFont typeface="Wingdings" panose="05000000000000000000" pitchFamily="2" charset="2"/>
              <a:buChar char="§"/>
            </a:pPr>
            <a:r>
              <a:rPr lang="en-US" sz="1800" u="none">
                <a:solidFill>
                  <a:schemeClr val="tx2"/>
                </a:solidFill>
              </a:rPr>
              <a:t>Coordination amongst institutional not-for-profit open access publishing services between Europe and other areas in the world leading to high-quality publishing services and publishing venues at the global scale, trusted by researchers;</a:t>
            </a:r>
          </a:p>
          <a:p>
            <a:pPr marL="285750" lvl="0" indent="-285750" algn="l">
              <a:buClr>
                <a:srgbClr val="035DC1"/>
              </a:buClr>
              <a:buFont typeface="Wingdings" panose="05000000000000000000" pitchFamily="2" charset="2"/>
              <a:buChar char="§"/>
            </a:pPr>
            <a:r>
              <a:rPr lang="en-US" sz="1800" u="none">
                <a:solidFill>
                  <a:schemeClr val="tx2"/>
                </a:solidFill>
              </a:rPr>
              <a:t>Enhance the uptake of elements of open science by open access publishing services in Europe and other areas of the world (e.g. open peer review, early sharing of research, post-publication peer review models, etc.); </a:t>
            </a:r>
          </a:p>
          <a:p>
            <a:pPr marL="285750" lvl="0" indent="-285750" algn="l">
              <a:buClr>
                <a:srgbClr val="035DC1"/>
              </a:buClr>
              <a:buFont typeface="Wingdings" panose="05000000000000000000" pitchFamily="2" charset="2"/>
              <a:buChar char="§"/>
            </a:pPr>
            <a:r>
              <a:rPr lang="en-US" sz="1800" u="none">
                <a:solidFill>
                  <a:schemeClr val="tx2"/>
                </a:solidFill>
              </a:rPr>
              <a:t>Fit for purpose training materials and trainings for service providers and scientific journal editors in different disciplines for improved quality along internationally accepted standards. </a:t>
            </a:r>
          </a:p>
          <a:p>
            <a:pPr algn="just" fontAlgn="base">
              <a:spcBef>
                <a:spcPts val="0"/>
              </a:spcBef>
              <a:spcAft>
                <a:spcPts val="0"/>
              </a:spcAft>
              <a:buClr>
                <a:srgbClr val="0F5494"/>
              </a:buClr>
              <a:defRPr/>
            </a:pPr>
            <a:endParaRPr lang="en-US" sz="2000" u="none"/>
          </a:p>
        </p:txBody>
      </p:sp>
      <p:sp>
        <p:nvSpPr>
          <p:cNvPr id="9" name="TextBox 8"/>
          <p:cNvSpPr txBox="1"/>
          <p:nvPr/>
        </p:nvSpPr>
        <p:spPr>
          <a:xfrm>
            <a:off x="901700" y="162723"/>
            <a:ext cx="10033000" cy="707886"/>
          </a:xfrm>
          <a:prstGeom prst="rect">
            <a:avLst/>
          </a:prstGeom>
          <a:noFill/>
        </p:spPr>
        <p:txBody>
          <a:bodyPr wrap="square" rtlCol="0">
            <a:spAutoFit/>
          </a:bodyPr>
          <a:lstStyle/>
          <a:p>
            <a:r>
              <a:rPr lang="en-US" sz="2000" b="1" dirty="0">
                <a:solidFill>
                  <a:schemeClr val="tx2"/>
                </a:solidFill>
              </a:rPr>
              <a:t>HORIZON-WIDERA-2024-ERA-01-08: Global cooperation in not-for-profit open access publishing</a:t>
            </a:r>
          </a:p>
        </p:txBody>
      </p:sp>
      <p:sp>
        <p:nvSpPr>
          <p:cNvPr id="3" name="Slide Number Placeholder 2"/>
          <p:cNvSpPr>
            <a:spLocks noGrp="1"/>
          </p:cNvSpPr>
          <p:nvPr>
            <p:ph type="sldNum" sz="quarter" idx="12"/>
          </p:nvPr>
        </p:nvSpPr>
        <p:spPr/>
        <p:txBody>
          <a:bodyPr/>
          <a:lstStyle/>
          <a:p>
            <a:fld id="{F46C79FD-C571-418B-AB0F-5EE936C85276}" type="slidenum">
              <a:rPr lang="en-GB" smtClean="0"/>
              <a:t>2</a:t>
            </a:fld>
            <a:endParaRPr lang="en-GB"/>
          </a:p>
        </p:txBody>
      </p:sp>
    </p:spTree>
    <p:extLst>
      <p:ext uri="{BB962C8B-B14F-4D97-AF65-F5344CB8AC3E}">
        <p14:creationId xmlns:p14="http://schemas.microsoft.com/office/powerpoint/2010/main" val="34725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33104" y="2468586"/>
            <a:ext cx="3089815" cy="2950757"/>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marL="0" indent="0" algn="ctr" eaLnBrk="0" hangingPunct="0">
              <a:spcBef>
                <a:spcPct val="20000"/>
              </a:spcBef>
              <a:spcAft>
                <a:spcPts val="600"/>
              </a:spcAft>
              <a:buClr>
                <a:schemeClr val="bg1"/>
              </a:buClr>
              <a:buNone/>
              <a:defRPr sz="2600" b="0" i="0" u="sng">
                <a:solidFill>
                  <a:srgbClr val="0F5494"/>
                </a:solidFill>
                <a:latin typeface="Calibri" panose="020F0502020204030204" pitchFamily="34" charset="0"/>
                <a:cs typeface="Calibri" panose="020F0502020204030204" pitchFamily="34" charset="0"/>
              </a:defRPr>
            </a:lvl1pPr>
            <a:lvl2pPr marL="742950" lvl="1" indent="-285750" algn="just" eaLnBrk="0" hangingPunct="0">
              <a:spcBef>
                <a:spcPct val="20000"/>
              </a:spcBef>
              <a:buClr>
                <a:srgbClr val="0F5494"/>
              </a:buClr>
              <a:buChar char="•"/>
              <a:defRPr sz="2800" b="0">
                <a:solidFill>
                  <a:srgbClr val="0F5494"/>
                </a:solidFill>
                <a:latin typeface="Calibri" panose="020F0502020204030204" pitchFamily="34" charset="0"/>
                <a:cs typeface="Calibri" panose="020F0502020204030204" pitchFamily="34" charset="0"/>
              </a:defRPr>
            </a:lvl2pPr>
            <a:lvl3pPr marL="1143000" indent="-228600" eaLnBrk="0" hangingPunct="0">
              <a:spcBef>
                <a:spcPct val="20000"/>
              </a:spcBef>
              <a:defRPr sz="1400">
                <a:solidFill>
                  <a:srgbClr val="0F5494"/>
                </a:solidFill>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marL="0" lvl="1" indent="0" algn="l">
              <a:spcBef>
                <a:spcPts val="0"/>
              </a:spcBef>
              <a:spcAft>
                <a:spcPts val="1200"/>
              </a:spcAft>
              <a:buClr>
                <a:schemeClr val="accent2"/>
              </a:buClr>
              <a:buNone/>
            </a:pPr>
            <a:r>
              <a:rPr lang="fr-BE" sz="1600" b="1" dirty="0">
                <a:solidFill>
                  <a:srgbClr val="044BA2"/>
                </a:solidFill>
              </a:rPr>
              <a:t>EU contribution per </a:t>
            </a:r>
            <a:r>
              <a:rPr lang="fr-BE" sz="1600" b="1" dirty="0" err="1">
                <a:solidFill>
                  <a:srgbClr val="044BA2"/>
                </a:solidFill>
              </a:rPr>
              <a:t>project</a:t>
            </a:r>
            <a:r>
              <a:rPr lang="fr-BE" sz="1600" b="1" dirty="0">
                <a:solidFill>
                  <a:srgbClr val="044BA2"/>
                </a:solidFill>
              </a:rPr>
              <a:t>:</a:t>
            </a:r>
            <a:br>
              <a:rPr lang="fr-BE" sz="1600" b="1" dirty="0">
                <a:solidFill>
                  <a:srgbClr val="044BA2"/>
                </a:solidFill>
              </a:rPr>
            </a:br>
            <a:r>
              <a:rPr lang="en-US" sz="1600" b="1" dirty="0">
                <a:solidFill>
                  <a:srgbClr val="044BA2"/>
                </a:solidFill>
              </a:rPr>
              <a:t>around 2 Mio Euro</a:t>
            </a:r>
          </a:p>
          <a:p>
            <a:pPr marL="0" lvl="1" indent="0" algn="l">
              <a:spcBef>
                <a:spcPts val="0"/>
              </a:spcBef>
              <a:spcAft>
                <a:spcPts val="1200"/>
              </a:spcAft>
              <a:buClr>
                <a:schemeClr val="accent2"/>
              </a:buClr>
              <a:buNone/>
            </a:pPr>
            <a:r>
              <a:rPr lang="en-US" sz="1600" b="1" dirty="0">
                <a:solidFill>
                  <a:srgbClr val="044BA2"/>
                </a:solidFill>
              </a:rPr>
              <a:t>Indicative budget: 2 Mio Euro</a:t>
            </a:r>
          </a:p>
          <a:p>
            <a:pPr marL="0" lvl="1" indent="0" algn="l">
              <a:spcBef>
                <a:spcPts val="0"/>
              </a:spcBef>
              <a:spcAft>
                <a:spcPts val="1200"/>
              </a:spcAft>
              <a:buClr>
                <a:schemeClr val="accent2"/>
              </a:buClr>
              <a:buNone/>
            </a:pPr>
            <a:r>
              <a:rPr lang="en-US" sz="1600" b="1" dirty="0">
                <a:solidFill>
                  <a:srgbClr val="044BA2"/>
                </a:solidFill>
              </a:rPr>
              <a:t>Type of Action: Coordination and support action</a:t>
            </a:r>
            <a:br>
              <a:rPr lang="en-US" sz="1600" b="1" dirty="0">
                <a:solidFill>
                  <a:srgbClr val="044BA2"/>
                </a:solidFill>
              </a:rPr>
            </a:br>
            <a:br>
              <a:rPr lang="en-US" sz="1600" b="1" dirty="0">
                <a:solidFill>
                  <a:srgbClr val="044BA2"/>
                </a:solidFill>
              </a:rPr>
            </a:br>
            <a:r>
              <a:rPr lang="en-US" sz="1600" b="1" dirty="0">
                <a:solidFill>
                  <a:srgbClr val="044BA2"/>
                </a:solidFill>
              </a:rPr>
              <a:t>Deadline 12. March 2024</a:t>
            </a:r>
            <a:br>
              <a:rPr lang="en-US" sz="1600" b="1" dirty="0">
                <a:solidFill>
                  <a:srgbClr val="044BA2"/>
                </a:solidFill>
              </a:rPr>
            </a:br>
            <a:br>
              <a:rPr lang="en-US" sz="1600" b="1" dirty="0">
                <a:solidFill>
                  <a:srgbClr val="044BA2"/>
                </a:solidFill>
              </a:rPr>
            </a:br>
            <a:r>
              <a:rPr lang="en-US" sz="1600" b="1" dirty="0">
                <a:solidFill>
                  <a:srgbClr val="044BA2"/>
                </a:solidFill>
              </a:rPr>
              <a:t>Link to call: </a:t>
            </a:r>
            <a:r>
              <a:rPr lang="en-US" sz="1600" dirty="0">
                <a:hlinkClick r:id="rId3"/>
              </a:rPr>
              <a:t>Funding &amp; tenders (europa.eu)</a:t>
            </a:r>
            <a:endParaRPr lang="en-US" sz="1600" b="1" dirty="0">
              <a:solidFill>
                <a:srgbClr val="044BA2"/>
              </a:solidFill>
            </a:endParaRPr>
          </a:p>
          <a:p>
            <a:pPr marL="0" lvl="1" indent="0" algn="l">
              <a:spcBef>
                <a:spcPts val="0"/>
              </a:spcBef>
              <a:spcAft>
                <a:spcPts val="1200"/>
              </a:spcAft>
              <a:buClr>
                <a:schemeClr val="accent2"/>
              </a:buClr>
              <a:buNone/>
            </a:pPr>
            <a:endParaRPr lang="en-US" sz="1600" b="1" dirty="0">
              <a:solidFill>
                <a:srgbClr val="044BA2"/>
              </a:solidFill>
            </a:endParaRPr>
          </a:p>
          <a:p>
            <a:pPr marL="0" lvl="1" indent="0" algn="l">
              <a:spcBef>
                <a:spcPts val="0"/>
              </a:spcBef>
              <a:spcAft>
                <a:spcPts val="1200"/>
              </a:spcAft>
              <a:buClr>
                <a:schemeClr val="accent2"/>
              </a:buClr>
              <a:buNone/>
            </a:pPr>
            <a:br>
              <a:rPr lang="en-US" sz="1600" dirty="0">
                <a:solidFill>
                  <a:srgbClr val="035DC1"/>
                </a:solidFill>
              </a:rPr>
            </a:br>
            <a:endParaRPr lang="en-US" sz="1600" dirty="0">
              <a:solidFill>
                <a:srgbClr val="035DC1"/>
              </a:solidFill>
            </a:endParaRPr>
          </a:p>
          <a:p>
            <a:pPr algn="just" fontAlgn="base">
              <a:spcBef>
                <a:spcPts val="600"/>
              </a:spcBef>
              <a:spcAft>
                <a:spcPts val="1200"/>
              </a:spcAft>
              <a:buClr>
                <a:srgbClr val="0F5494"/>
              </a:buClr>
              <a:defRPr/>
            </a:pPr>
            <a:endParaRPr lang="en-US" sz="2000" u="none" dirty="0"/>
          </a:p>
        </p:txBody>
      </p:sp>
      <p:sp>
        <p:nvSpPr>
          <p:cNvPr id="7" name="Pentagon 6"/>
          <p:cNvSpPr/>
          <p:nvPr/>
        </p:nvSpPr>
        <p:spPr>
          <a:xfrm>
            <a:off x="177800" y="2468587"/>
            <a:ext cx="2032000" cy="756084"/>
          </a:xfrm>
          <a:prstGeom prst="homePlate">
            <a:avLst/>
          </a:prstGeom>
          <a:solidFill>
            <a:srgbClr val="E96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hu-HU" sz="2000" b="1" err="1">
                <a:solidFill>
                  <a:srgbClr val="FFFFFF"/>
                </a:solidFill>
                <a:latin typeface="Calibri" panose="020F0502020204030204" pitchFamily="34" charset="0"/>
                <a:cs typeface="Calibri" panose="020F0502020204030204" pitchFamily="34" charset="0"/>
              </a:rPr>
              <a:t>Expected</a:t>
            </a:r>
            <a:r>
              <a:rPr lang="hu-HU" sz="2000" b="1">
                <a:solidFill>
                  <a:srgbClr val="FFFFFF"/>
                </a:solidFill>
                <a:latin typeface="Calibri" panose="020F0502020204030204" pitchFamily="34" charset="0"/>
                <a:cs typeface="Calibri" panose="020F0502020204030204" pitchFamily="34" charset="0"/>
              </a:rPr>
              <a:t> </a:t>
            </a:r>
            <a:r>
              <a:rPr lang="hu-HU" sz="2000" b="1" err="1">
                <a:solidFill>
                  <a:srgbClr val="FFFFFF"/>
                </a:solidFill>
                <a:latin typeface="Calibri" panose="020F0502020204030204" pitchFamily="34" charset="0"/>
                <a:cs typeface="Calibri" panose="020F0502020204030204" pitchFamily="34" charset="0"/>
              </a:rPr>
              <a:t>outcome</a:t>
            </a:r>
            <a:r>
              <a:rPr lang="en-IE" sz="2000" b="1">
                <a:solidFill>
                  <a:srgbClr val="FFFFFF"/>
                </a:solidFill>
                <a:latin typeface="Calibri" panose="020F0502020204030204" pitchFamily="34" charset="0"/>
                <a:cs typeface="Calibri" panose="020F0502020204030204" pitchFamily="34" charset="0"/>
              </a:rPr>
              <a:t>s </a:t>
            </a:r>
            <a:endParaRPr lang="en-GB" sz="2000">
              <a:solidFill>
                <a:srgbClr val="FFFFFF"/>
              </a:solidFill>
              <a:latin typeface="Verdana"/>
            </a:endParaRPr>
          </a:p>
        </p:txBody>
      </p:sp>
      <p:sp>
        <p:nvSpPr>
          <p:cNvPr id="2" name="TextBox 1"/>
          <p:cNvSpPr txBox="1"/>
          <p:nvPr/>
        </p:nvSpPr>
        <p:spPr>
          <a:xfrm>
            <a:off x="2422524" y="1178386"/>
            <a:ext cx="9728199" cy="923330"/>
          </a:xfrm>
          <a:prstGeom prst="rect">
            <a:avLst/>
          </a:prstGeom>
          <a:noFill/>
        </p:spPr>
        <p:txBody>
          <a:bodyPr wrap="square" rtlCol="0">
            <a:spAutoFit/>
          </a:bodyPr>
          <a:lstStyle/>
          <a:p>
            <a:r>
              <a:rPr lang="en-US" b="1">
                <a:solidFill>
                  <a:schemeClr val="tx2"/>
                </a:solidFill>
              </a:rPr>
              <a:t>Supporting policies and practices for enhancing reproducibility of scientific results, through mutual learning, dissemination of good practices, coordinated efforts, monitoring and training. </a:t>
            </a:r>
          </a:p>
        </p:txBody>
      </p:sp>
      <p:sp>
        <p:nvSpPr>
          <p:cNvPr id="8" name="Content Placeholder 2"/>
          <p:cNvSpPr txBox="1">
            <a:spLocks/>
          </p:cNvSpPr>
          <p:nvPr/>
        </p:nvSpPr>
        <p:spPr>
          <a:xfrm>
            <a:off x="2422524" y="2372272"/>
            <a:ext cx="6337428" cy="390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marL="0" indent="0" algn="ctr" eaLnBrk="0" hangingPunct="0">
              <a:spcBef>
                <a:spcPct val="20000"/>
              </a:spcBef>
              <a:spcAft>
                <a:spcPts val="600"/>
              </a:spcAft>
              <a:buClr>
                <a:schemeClr val="bg1"/>
              </a:buClr>
              <a:buNone/>
              <a:defRPr sz="2600" b="0" i="0" u="sng">
                <a:solidFill>
                  <a:srgbClr val="0F5494"/>
                </a:solidFill>
                <a:latin typeface="Calibri" panose="020F0502020204030204" pitchFamily="34" charset="0"/>
                <a:cs typeface="Calibri" panose="020F0502020204030204" pitchFamily="34" charset="0"/>
              </a:defRPr>
            </a:lvl1pPr>
            <a:lvl2pPr marL="742950" lvl="1" indent="-285750" algn="just" eaLnBrk="0" hangingPunct="0">
              <a:spcBef>
                <a:spcPct val="20000"/>
              </a:spcBef>
              <a:buClr>
                <a:srgbClr val="0F5494"/>
              </a:buClr>
              <a:buChar char="•"/>
              <a:defRPr sz="2800" b="0">
                <a:solidFill>
                  <a:srgbClr val="0F5494"/>
                </a:solidFill>
                <a:latin typeface="Calibri" panose="020F0502020204030204" pitchFamily="34" charset="0"/>
                <a:cs typeface="Calibri" panose="020F0502020204030204" pitchFamily="34" charset="0"/>
              </a:defRPr>
            </a:lvl2pPr>
            <a:lvl3pPr marL="1143000" indent="-228600" eaLnBrk="0" hangingPunct="0">
              <a:spcBef>
                <a:spcPct val="20000"/>
              </a:spcBef>
              <a:defRPr sz="1400">
                <a:solidFill>
                  <a:srgbClr val="0F5494"/>
                </a:solidFill>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marL="285750" lvl="0" indent="-285750" algn="l">
              <a:buClr>
                <a:srgbClr val="035DC1"/>
              </a:buClr>
              <a:buFont typeface="Wingdings" panose="05000000000000000000" pitchFamily="2" charset="2"/>
              <a:buChar char="§"/>
            </a:pPr>
            <a:r>
              <a:rPr lang="en-US" sz="1800" u="none">
                <a:solidFill>
                  <a:schemeClr val="tx2"/>
                </a:solidFill>
              </a:rPr>
              <a:t>Facilitated development, implementation and monitoring of interventions in research </a:t>
            </a:r>
            <a:r>
              <a:rPr lang="en-US" sz="1800" u="none" err="1">
                <a:solidFill>
                  <a:schemeClr val="tx2"/>
                </a:solidFill>
              </a:rPr>
              <a:t>organisations</a:t>
            </a:r>
            <a:r>
              <a:rPr lang="en-US" sz="1800" u="none">
                <a:solidFill>
                  <a:schemeClr val="tx2"/>
                </a:solidFill>
              </a:rPr>
              <a:t> that increase the reproducibility of scientific results;</a:t>
            </a:r>
          </a:p>
          <a:p>
            <a:pPr marL="285750" lvl="0" indent="-285750" algn="l">
              <a:buClr>
                <a:srgbClr val="035DC1"/>
              </a:buClr>
              <a:buFont typeface="Wingdings" panose="05000000000000000000" pitchFamily="2" charset="2"/>
              <a:buChar char="§"/>
            </a:pPr>
            <a:r>
              <a:rPr lang="en-US" sz="1800" u="none">
                <a:solidFill>
                  <a:schemeClr val="tx2"/>
                </a:solidFill>
              </a:rPr>
              <a:t>More collaboration, joint action by stakeholders, and mutual learning, notably between national reproducibility networks; </a:t>
            </a:r>
          </a:p>
          <a:p>
            <a:pPr marL="285750" lvl="0" indent="-285750" algn="l">
              <a:buClr>
                <a:srgbClr val="035DC1"/>
              </a:buClr>
              <a:buFont typeface="Wingdings" panose="05000000000000000000" pitchFamily="2" charset="2"/>
              <a:buChar char="§"/>
            </a:pPr>
            <a:r>
              <a:rPr lang="en-US" sz="1800" u="none">
                <a:solidFill>
                  <a:schemeClr val="tx2"/>
                </a:solidFill>
              </a:rPr>
              <a:t>Greater alignment of policies and reduction in disparities between research </a:t>
            </a:r>
            <a:r>
              <a:rPr lang="en-US" sz="1800" u="none" err="1">
                <a:solidFill>
                  <a:schemeClr val="tx2"/>
                </a:solidFill>
              </a:rPr>
              <a:t>organisations</a:t>
            </a:r>
            <a:r>
              <a:rPr lang="en-US" sz="1800" u="none">
                <a:solidFill>
                  <a:schemeClr val="tx2"/>
                </a:solidFill>
              </a:rPr>
              <a:t> and territories in terms of their attention to reproducibility of scientific results;</a:t>
            </a:r>
          </a:p>
          <a:p>
            <a:pPr marL="285750" lvl="0" indent="-285750" algn="l">
              <a:buClr>
                <a:srgbClr val="035DC1"/>
              </a:buClr>
              <a:buFont typeface="Wingdings" panose="05000000000000000000" pitchFamily="2" charset="2"/>
              <a:buChar char="§"/>
            </a:pPr>
            <a:r>
              <a:rPr lang="en-US" sz="1800" u="none">
                <a:solidFill>
                  <a:schemeClr val="tx2"/>
                </a:solidFill>
              </a:rPr>
              <a:t>Facilitated development and implementation of training </a:t>
            </a:r>
            <a:r>
              <a:rPr lang="en-US" sz="1800" u="none" err="1">
                <a:solidFill>
                  <a:schemeClr val="tx2"/>
                </a:solidFill>
              </a:rPr>
              <a:t>programmes</a:t>
            </a:r>
            <a:r>
              <a:rPr lang="en-US" sz="1800" u="none">
                <a:solidFill>
                  <a:schemeClr val="tx2"/>
                </a:solidFill>
              </a:rPr>
              <a:t> and awareness raising.</a:t>
            </a:r>
          </a:p>
          <a:p>
            <a:pPr algn="just" fontAlgn="base">
              <a:spcBef>
                <a:spcPts val="0"/>
              </a:spcBef>
              <a:spcAft>
                <a:spcPts val="0"/>
              </a:spcAft>
              <a:buClr>
                <a:srgbClr val="0F5494"/>
              </a:buClr>
              <a:defRPr/>
            </a:pPr>
            <a:endParaRPr lang="en-US" sz="2000" u="none"/>
          </a:p>
        </p:txBody>
      </p:sp>
      <p:sp>
        <p:nvSpPr>
          <p:cNvPr id="9" name="TextBox 8"/>
          <p:cNvSpPr txBox="1"/>
          <p:nvPr/>
        </p:nvSpPr>
        <p:spPr>
          <a:xfrm>
            <a:off x="901700" y="162723"/>
            <a:ext cx="10033000" cy="707886"/>
          </a:xfrm>
          <a:prstGeom prst="rect">
            <a:avLst/>
          </a:prstGeom>
          <a:noFill/>
        </p:spPr>
        <p:txBody>
          <a:bodyPr wrap="square" rtlCol="0">
            <a:spAutoFit/>
          </a:bodyPr>
          <a:lstStyle/>
          <a:p>
            <a:r>
              <a:rPr lang="en-US" sz="2000" b="1" dirty="0">
                <a:solidFill>
                  <a:schemeClr val="tx2"/>
                </a:solidFill>
              </a:rPr>
              <a:t>HORIZON-WIDERA-2024-ERA-01-09: Support to the development and implementation of policies and practices for reproducibility of scientific results</a:t>
            </a:r>
          </a:p>
        </p:txBody>
      </p:sp>
      <p:sp>
        <p:nvSpPr>
          <p:cNvPr id="3" name="Slide Number Placeholder 2"/>
          <p:cNvSpPr>
            <a:spLocks noGrp="1"/>
          </p:cNvSpPr>
          <p:nvPr>
            <p:ph type="sldNum" sz="quarter" idx="12"/>
          </p:nvPr>
        </p:nvSpPr>
        <p:spPr/>
        <p:txBody>
          <a:bodyPr/>
          <a:lstStyle/>
          <a:p>
            <a:fld id="{F46C79FD-C571-418B-AB0F-5EE936C85276}" type="slidenum">
              <a:rPr lang="en-GB" smtClean="0"/>
              <a:t>3</a:t>
            </a:fld>
            <a:endParaRPr lang="en-GB"/>
          </a:p>
        </p:txBody>
      </p:sp>
    </p:spTree>
    <p:extLst>
      <p:ext uri="{BB962C8B-B14F-4D97-AF65-F5344CB8AC3E}">
        <p14:creationId xmlns:p14="http://schemas.microsoft.com/office/powerpoint/2010/main" val="1370183002"/>
      </p:ext>
    </p:extLst>
  </p:cSld>
  <p:clrMapOvr>
    <a:masterClrMapping/>
  </p:clrMapOvr>
</p:sld>
</file>

<file path=ppt/theme/theme1.xml><?xml version="1.0" encoding="utf-8"?>
<a:theme xmlns:a="http://schemas.openxmlformats.org/drawingml/2006/main" name="Office Theme">
  <a:themeElements>
    <a:clrScheme name="Forskningsrådet">
      <a:dk1>
        <a:srgbClr val="081319"/>
      </a:dk1>
      <a:lt1>
        <a:srgbClr val="FFFFFF"/>
      </a:lt1>
      <a:dk2>
        <a:srgbClr val="1C4459"/>
      </a:dk2>
      <a:lt2>
        <a:srgbClr val="CFD7DB"/>
      </a:lt2>
      <a:accent1>
        <a:srgbClr val="00338D"/>
      </a:accent1>
      <a:accent2>
        <a:srgbClr val="00BEE2"/>
      </a:accent2>
      <a:accent3>
        <a:srgbClr val="FF7D00"/>
      </a:accent3>
      <a:accent4>
        <a:srgbClr val="768F9C"/>
      </a:accent4>
      <a:accent5>
        <a:srgbClr val="A50050"/>
      </a:accent5>
      <a:accent6>
        <a:srgbClr val="85CC98"/>
      </a:accent6>
      <a:hlink>
        <a:srgbClr val="01328C"/>
      </a:hlink>
      <a:folHlink>
        <a:srgbClr val="1C44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R_mal_norsk" id="{9C47221C-E04F-9049-9995-94BCEECBB563}" vid="{1CD709CB-16F1-9741-81A4-968615995D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 dockstate="right" visibility="0" width="350" row="9">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E5553D6-66EB-407A-8C02-9FC40200BA16}">
  <we:reference id="wa104380621" version="1.1.0.0" store="nb-NO" storeType="OMEX"/>
  <we:alternateReferences>
    <we:reference id="wa104380621" version="1.1.0.0" store="WA1043806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78D3073C-649A-4759-9DE2-BBC815D60278}">
  <we:reference id="f7da559f-5105-4956-bf32-5c706edeb727" version="2.0.1.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1b79c5a-ad56-43a0-a351-8cb21f110a82" xsi:nil="true"/>
    <lcf76f155ced4ddcb4097134ff3c332f xmlns="867175d7-b237-4e04-bc13-502d35a5586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82E5A571DAF414A9592C30378476E91" ma:contentTypeVersion="51" ma:contentTypeDescription="Opprett et nytt dokument." ma:contentTypeScope="" ma:versionID="15a62ac3f964f41b8b211822fb898758">
  <xsd:schema xmlns:xsd="http://www.w3.org/2001/XMLSchema" xmlns:xs="http://www.w3.org/2001/XMLSchema" xmlns:p="http://schemas.microsoft.com/office/2006/metadata/properties" xmlns:ns2="689de802-d8bd-42ff-ac62-c21d4f27f25e" xmlns:ns3="41b6089f-fd40-40f9-aa6e-3829ac65ff58" xmlns:ns4="867175d7-b237-4e04-bc13-502d35a55867" xmlns:ns5="01b79c5a-ad56-43a0-a351-8cb21f110a82" targetNamespace="http://schemas.microsoft.com/office/2006/metadata/properties" ma:root="true" ma:fieldsID="ed1e718d80174fe9a3f064afbab90e1a" ns2:_="" ns3:_="" ns4:_="" ns5:_="">
    <xsd:import namespace="689de802-d8bd-42ff-ac62-c21d4f27f25e"/>
    <xsd:import namespace="41b6089f-fd40-40f9-aa6e-3829ac65ff58"/>
    <xsd:import namespace="867175d7-b237-4e04-bc13-502d35a55867"/>
    <xsd:import namespace="01b79c5a-ad56-43a0-a351-8cb21f110a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4:MediaLengthInSeconds" minOccurs="0"/>
                <xsd:element ref="ns4:lcf76f155ced4ddcb4097134ff3c332f" minOccurs="0"/>
                <xsd:element ref="ns5:TaxCatchAll"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de802-d8bd-42ff-ac62-c21d4f27f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6089f-fd40-40f9-aa6e-3829ac65ff5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7175d7-b237-4e04-bc13-502d35a55867" elementFormDefault="qualified">
    <xsd:import namespace="http://schemas.microsoft.com/office/2006/documentManagement/types"/>
    <xsd:import namespace="http://schemas.microsoft.com/office/infopath/2007/PartnerControls"/>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65173101-48cc-4b99-979d-df9619f1bb11"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b79c5a-ad56-43a0-a351-8cb21f110a8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8a5711-5e9c-4226-b0a6-be117568b472}" ma:internalName="TaxCatchAll" ma:showField="CatchAllData" ma:web="01b79c5a-ad56-43a0-a351-8cb21f110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56FAE9-90E2-4640-8A58-8DD98D9DB9DE}">
  <ds:schemaRefs>
    <ds:schemaRef ds:uri="http://schemas.microsoft.com/sharepoint/v3/contenttype/forms"/>
  </ds:schemaRefs>
</ds:datastoreItem>
</file>

<file path=customXml/itemProps2.xml><?xml version="1.0" encoding="utf-8"?>
<ds:datastoreItem xmlns:ds="http://schemas.openxmlformats.org/officeDocument/2006/customXml" ds:itemID="{C8D9FDE8-2E16-499E-874A-980928F7750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b00a67f-9791-437e-b702-303a706ea042"/>
    <ds:schemaRef ds:uri="http://www.w3.org/XML/1998/namespace"/>
  </ds:schemaRefs>
</ds:datastoreItem>
</file>

<file path=customXml/itemProps3.xml><?xml version="1.0" encoding="utf-8"?>
<ds:datastoreItem xmlns:ds="http://schemas.openxmlformats.org/officeDocument/2006/customXml" ds:itemID="{7D8EEBC6-0676-4CA2-9904-1D687DE9CE9F}"/>
</file>

<file path=docProps/app.xml><?xml version="1.0" encoding="utf-8"?>
<Properties xmlns="http://schemas.openxmlformats.org/officeDocument/2006/extended-properties" xmlns:vt="http://schemas.openxmlformats.org/officeDocument/2006/docPropsVTypes">
  <Template>NFR_mal_norsk</Template>
  <TotalTime>1383</TotalTime>
  <Words>559</Words>
  <Application>Microsoft Office PowerPoint</Application>
  <PresentationFormat>Widescreen</PresentationFormat>
  <Paragraphs>41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Verdana</vt:lpstr>
      <vt:lpstr>Wingdings</vt:lpstr>
      <vt:lpstr>Office Theme</vt:lpstr>
      <vt:lpstr>PowerPoint Presentation</vt:lpstr>
      <vt:lpstr>PowerPoint Presentation</vt:lpstr>
      <vt:lpstr>PowerPoint Presentation</vt:lpstr>
    </vt:vector>
  </TitlesOfParts>
  <Company>The Research Council of Norway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 Haugan</dc:creator>
  <cp:lastModifiedBy>Siv Haugan</cp:lastModifiedBy>
  <cp:revision>4</cp:revision>
  <dcterms:created xsi:type="dcterms:W3CDTF">2023-04-17T09:12:07Z</dcterms:created>
  <dcterms:modified xsi:type="dcterms:W3CDTF">2023-08-10T09:55:03Z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0x010100D982FC97A4EB864EBF6B6ADD443A67CC</vt:lpwstr>
  </property>
  <property fmtid="{D5CDD505-2E9C-101B-9397-08002B2CF9AE}" pid="3" name="AuthorIds_UIVersion_3072">
    <vt:lpwstr>22</vt:lpwstr>
  </property>
  <property fmtid="{D5CDD505-2E9C-101B-9397-08002B2CF9AE}" pid="4" name="AuthorIds_UIVersion_5120">
    <vt:lpwstr>22</vt:lpwstr>
  </property>
  <property fmtid="{D5CDD505-2E9C-101B-9397-08002B2CF9AE}" pid="5" name="AuthorIds_UIVersion_5632">
    <vt:lpwstr>27</vt:lpwstr>
  </property>
  <property fmtid="{D5CDD505-2E9C-101B-9397-08002B2CF9AE}" pid="6" name="AuthorIds_UIVersion_6144">
    <vt:lpwstr>27</vt:lpwstr>
  </property>
  <property fmtid="{D5CDD505-2E9C-101B-9397-08002B2CF9AE}" pid="7" name="AuthorIds_UIVersion_6656">
    <vt:lpwstr>27</vt:lpwstr>
  </property>
  <property fmtid="{D5CDD505-2E9C-101B-9397-08002B2CF9AE}" pid="8" name="AuthorIds_UIVersion_7168">
    <vt:lpwstr>27</vt:lpwstr>
  </property>
  <property fmtid="{D5CDD505-2E9C-101B-9397-08002B2CF9AE}" pid="9" name="AuthorIds_UIVersion_7680">
    <vt:lpwstr>27</vt:lpwstr>
  </property>
  <property fmtid="{D5CDD505-2E9C-101B-9397-08002B2CF9AE}" pid="10" name="AuthorIds_UIVersion_41472">
    <vt:lpwstr>32</vt:lpwstr>
  </property>
  <property fmtid="{D5CDD505-2E9C-101B-9397-08002B2CF9AE}" pid="11" name="AuthorIds_UIVersion_41984">
    <vt:lpwstr>19</vt:lpwstr>
  </property>
  <property fmtid="{D5CDD505-2E9C-101B-9397-08002B2CF9AE}" pid="12" name="AuthorIds_UIVersion_512">
    <vt:lpwstr>21</vt:lpwstr>
  </property>
  <property fmtid="{D5CDD505-2E9C-101B-9397-08002B2CF9AE}" pid="13" name="AuthorIds_UIVersion_4608">
    <vt:lpwstr>124</vt:lpwstr>
  </property>
  <property fmtid="{D5CDD505-2E9C-101B-9397-08002B2CF9AE}" pid="14" name="AuthorIds_UIVersion_16384">
    <vt:lpwstr>44,124</vt:lpwstr>
  </property>
  <property fmtid="{D5CDD505-2E9C-101B-9397-08002B2CF9AE}" pid="15" name="AuthorIds_UIVersion_16896">
    <vt:lpwstr>124</vt:lpwstr>
  </property>
  <property fmtid="{D5CDD505-2E9C-101B-9397-08002B2CF9AE}" pid="16" name="AuthorIds_UIVersion_20992">
    <vt:lpwstr>124</vt:lpwstr>
  </property>
  <property fmtid="{D5CDD505-2E9C-101B-9397-08002B2CF9AE}" pid="17" name="AuthorIds_UIVersion_21504">
    <vt:lpwstr>124</vt:lpwstr>
  </property>
  <property fmtid="{D5CDD505-2E9C-101B-9397-08002B2CF9AE}" pid="18" name="MSIP_Label_111b3e3d-01ff-44be-8e41-bb9a1b879f55_Enabled">
    <vt:lpwstr>true</vt:lpwstr>
  </property>
  <property fmtid="{D5CDD505-2E9C-101B-9397-08002B2CF9AE}" pid="19" name="MSIP_Label_111b3e3d-01ff-44be-8e41-bb9a1b879f55_SetDate">
    <vt:lpwstr>2023-04-17T09:48:54Z</vt:lpwstr>
  </property>
  <property fmtid="{D5CDD505-2E9C-101B-9397-08002B2CF9AE}" pid="20" name="MSIP_Label_111b3e3d-01ff-44be-8e41-bb9a1b879f55_Method">
    <vt:lpwstr>Privileged</vt:lpwstr>
  </property>
  <property fmtid="{D5CDD505-2E9C-101B-9397-08002B2CF9AE}" pid="21" name="MSIP_Label_111b3e3d-01ff-44be-8e41-bb9a1b879f55_Name">
    <vt:lpwstr>111b3e3d-01ff-44be-8e41-bb9a1b879f55</vt:lpwstr>
  </property>
  <property fmtid="{D5CDD505-2E9C-101B-9397-08002B2CF9AE}" pid="22" name="MSIP_Label_111b3e3d-01ff-44be-8e41-bb9a1b879f55_SiteId">
    <vt:lpwstr>a9b13882-99a6-4b28-9368-b64c69bf0256</vt:lpwstr>
  </property>
  <property fmtid="{D5CDD505-2E9C-101B-9397-08002B2CF9AE}" pid="23" name="MSIP_Label_111b3e3d-01ff-44be-8e41-bb9a1b879f55_ActionId">
    <vt:lpwstr>0cb953ed-be15-4c53-8068-73a107c3b803</vt:lpwstr>
  </property>
  <property fmtid="{D5CDD505-2E9C-101B-9397-08002B2CF9AE}" pid="24" name="MSIP_Label_111b3e3d-01ff-44be-8e41-bb9a1b879f55_ContentBits">
    <vt:lpwstr>0</vt:lpwstr>
  </property>
</Properties>
</file>