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18" r:id="rId3"/>
    <p:sldMasterId id="2147483848" r:id="rId4"/>
    <p:sldMasterId id="2147483901" r:id="rId5"/>
    <p:sldMasterId id="2147483970" r:id="rId6"/>
    <p:sldMasterId id="2147484039" r:id="rId7"/>
  </p:sldMasterIdLst>
  <p:notesMasterIdLst>
    <p:notesMasterId r:id="rId28"/>
  </p:notesMasterIdLst>
  <p:handoutMasterIdLst>
    <p:handoutMasterId r:id="rId29"/>
  </p:handoutMasterIdLst>
  <p:sldIdLst>
    <p:sldId id="342" r:id="rId8"/>
    <p:sldId id="316" r:id="rId9"/>
    <p:sldId id="389" r:id="rId10"/>
    <p:sldId id="386" r:id="rId11"/>
    <p:sldId id="368" r:id="rId12"/>
    <p:sldId id="388" r:id="rId13"/>
    <p:sldId id="370" r:id="rId14"/>
    <p:sldId id="371" r:id="rId15"/>
    <p:sldId id="387" r:id="rId16"/>
    <p:sldId id="372" r:id="rId17"/>
    <p:sldId id="373" r:id="rId18"/>
    <p:sldId id="375" r:id="rId19"/>
    <p:sldId id="377" r:id="rId20"/>
    <p:sldId id="378" r:id="rId21"/>
    <p:sldId id="379" r:id="rId22"/>
    <p:sldId id="380" r:id="rId23"/>
    <p:sldId id="381" r:id="rId24"/>
    <p:sldId id="382" r:id="rId25"/>
    <p:sldId id="348" r:id="rId26"/>
    <p:sldId id="343"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ja Blount" initials="A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80" autoAdjust="0"/>
  </p:normalViewPr>
  <p:slideViewPr>
    <p:cSldViewPr>
      <p:cViewPr varScale="1">
        <p:scale>
          <a:sx n="109" d="100"/>
          <a:sy n="109" d="100"/>
        </p:scale>
        <p:origin x="163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60"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3E6C6-A0B8-43C0-9AB0-574C7A49BFB9}" type="doc">
      <dgm:prSet loTypeId="urn:microsoft.com/office/officeart/2008/layout/IncreasingCircleProcess" loCatId="process" qsTypeId="urn:microsoft.com/office/officeart/2005/8/quickstyle/simple1" qsCatId="simple" csTypeId="urn:microsoft.com/office/officeart/2005/8/colors/accent5_2" csCatId="accent5" phldr="1"/>
      <dgm:spPr/>
      <dgm:t>
        <a:bodyPr/>
        <a:lstStyle/>
        <a:p>
          <a:endParaRPr lang="en-US"/>
        </a:p>
      </dgm:t>
    </dgm:pt>
    <dgm:pt modelId="{4B7E1A01-0B56-4617-9A83-37259BDABBF3}">
      <dgm:prSet phldrT="[Text]" custT="1"/>
      <dgm:spPr/>
      <dgm:t>
        <a:bodyPr anchor="ctr"/>
        <a:lstStyle/>
        <a:p>
          <a:r>
            <a:rPr lang="de-DE" sz="1600" b="0" dirty="0">
              <a:latin typeface="+mj-lt"/>
            </a:rPr>
            <a:t>Editorial Acceptance</a:t>
          </a:r>
          <a:endParaRPr lang="en-US" sz="1600" b="0" dirty="0">
            <a:latin typeface="+mj-lt"/>
          </a:endParaRPr>
        </a:p>
      </dgm:t>
    </dgm:pt>
    <dgm:pt modelId="{55F0E9B2-B67B-4709-AFD6-921BD7AD75CC}" type="parTrans" cxnId="{E598C161-8903-4FC6-9C81-DE1459903E84}">
      <dgm:prSet/>
      <dgm:spPr/>
      <dgm:t>
        <a:bodyPr/>
        <a:lstStyle/>
        <a:p>
          <a:endParaRPr lang="en-US"/>
        </a:p>
      </dgm:t>
    </dgm:pt>
    <dgm:pt modelId="{30326B43-8624-400B-9E5E-EB26B79C02D7}" type="sibTrans" cxnId="{E598C161-8903-4FC6-9C81-DE1459903E84}">
      <dgm:prSet/>
      <dgm:spPr/>
      <dgm:t>
        <a:bodyPr/>
        <a:lstStyle/>
        <a:p>
          <a:endParaRPr lang="en-US"/>
        </a:p>
      </dgm:t>
    </dgm:pt>
    <dgm:pt modelId="{DA61BDA4-F631-43A9-B43F-62F6AB79E7EC}">
      <dgm:prSet phldrT="[Text]" custT="1"/>
      <dgm:spPr/>
      <dgm:t>
        <a:bodyPr anchor="ctr"/>
        <a:lstStyle/>
        <a:p>
          <a:r>
            <a:rPr lang="de-DE" sz="1600" b="0" dirty="0">
              <a:latin typeface="+mj-lt"/>
            </a:rPr>
            <a:t>Identification</a:t>
          </a:r>
          <a:endParaRPr lang="en-US" sz="1600" b="0" dirty="0">
            <a:latin typeface="+mj-lt"/>
          </a:endParaRPr>
        </a:p>
      </dgm:t>
    </dgm:pt>
    <dgm:pt modelId="{B9212383-72F3-4B94-AC76-F046AA325BC8}" type="parTrans" cxnId="{7C5856EF-2D29-47FF-BFBC-3704A212F0D8}">
      <dgm:prSet/>
      <dgm:spPr/>
      <dgm:t>
        <a:bodyPr/>
        <a:lstStyle/>
        <a:p>
          <a:endParaRPr lang="en-US"/>
        </a:p>
      </dgm:t>
    </dgm:pt>
    <dgm:pt modelId="{E91C5CA2-1710-497C-9723-D51C5B6DB1DA}" type="sibTrans" cxnId="{7C5856EF-2D29-47FF-BFBC-3704A212F0D8}">
      <dgm:prSet/>
      <dgm:spPr/>
      <dgm:t>
        <a:bodyPr/>
        <a:lstStyle/>
        <a:p>
          <a:endParaRPr lang="en-US"/>
        </a:p>
      </dgm:t>
    </dgm:pt>
    <dgm:pt modelId="{6B6891F3-ACFF-4DB2-AFDB-446AD37439EC}">
      <dgm:prSet phldrT="[Text]" custT="1"/>
      <dgm:spPr/>
      <dgm:t>
        <a:bodyPr/>
        <a:lstStyle/>
        <a:p>
          <a:r>
            <a:rPr lang="en-GB" sz="1400" b="1" noProof="0" dirty="0">
              <a:latin typeface="+mj-lt"/>
            </a:rPr>
            <a:t>Corresponding author identifies him/herself</a:t>
          </a:r>
          <a:r>
            <a:rPr lang="en-GB" sz="1400" noProof="0" dirty="0">
              <a:latin typeface="+mj-lt"/>
            </a:rPr>
            <a:t> as connected to a member institution</a:t>
          </a:r>
        </a:p>
      </dgm:t>
    </dgm:pt>
    <dgm:pt modelId="{20489764-3935-445E-8368-F95D212CA44F}" type="parTrans" cxnId="{34970B0E-BB61-458F-9A8D-990350981FE4}">
      <dgm:prSet/>
      <dgm:spPr/>
      <dgm:t>
        <a:bodyPr/>
        <a:lstStyle/>
        <a:p>
          <a:endParaRPr lang="en-US"/>
        </a:p>
      </dgm:t>
    </dgm:pt>
    <dgm:pt modelId="{735F4204-FE20-4306-BB2B-3CA5C51D8471}" type="sibTrans" cxnId="{34970B0E-BB61-458F-9A8D-990350981FE4}">
      <dgm:prSet/>
      <dgm:spPr/>
      <dgm:t>
        <a:bodyPr/>
        <a:lstStyle/>
        <a:p>
          <a:endParaRPr lang="en-US"/>
        </a:p>
      </dgm:t>
    </dgm:pt>
    <dgm:pt modelId="{32779D71-7B8E-4DC1-B023-E3F1C6ADF5A9}">
      <dgm:prSet phldrT="[Text]" custT="1"/>
      <dgm:spPr/>
      <dgm:t>
        <a:bodyPr anchor="ctr"/>
        <a:lstStyle/>
        <a:p>
          <a:pPr algn="l"/>
          <a:r>
            <a:rPr lang="de-DE" sz="1600" b="0" dirty="0">
              <a:latin typeface="+mj-lt"/>
            </a:rPr>
            <a:t>Verification</a:t>
          </a:r>
          <a:endParaRPr lang="en-US" sz="1600" b="0" dirty="0">
            <a:latin typeface="+mj-lt"/>
          </a:endParaRPr>
        </a:p>
      </dgm:t>
    </dgm:pt>
    <dgm:pt modelId="{5719D041-5A29-4931-8EEA-EF5627C8105F}" type="parTrans" cxnId="{11715E03-F05E-4DE8-B57D-B6627C8B70FF}">
      <dgm:prSet/>
      <dgm:spPr/>
      <dgm:t>
        <a:bodyPr/>
        <a:lstStyle/>
        <a:p>
          <a:endParaRPr lang="en-US"/>
        </a:p>
      </dgm:t>
    </dgm:pt>
    <dgm:pt modelId="{4782BB71-8CFD-4D2C-9BE5-AE0AC18DC845}" type="sibTrans" cxnId="{11715E03-F05E-4DE8-B57D-B6627C8B70FF}">
      <dgm:prSet/>
      <dgm:spPr/>
      <dgm:t>
        <a:bodyPr/>
        <a:lstStyle/>
        <a:p>
          <a:endParaRPr lang="en-US"/>
        </a:p>
      </dgm:t>
    </dgm:pt>
    <dgm:pt modelId="{10FD283B-0C6E-44BC-8581-F65CE1483965}">
      <dgm:prSet phldrT="[Text]" custT="1"/>
      <dgm:spPr/>
      <dgm:t>
        <a:bodyPr/>
        <a:lstStyle/>
        <a:p>
          <a:r>
            <a:rPr lang="en-GB" sz="1400" noProof="0" dirty="0">
              <a:latin typeface="+mj-lt"/>
            </a:rPr>
            <a:t>Identified article is sent to the member institution's </a:t>
          </a:r>
          <a:r>
            <a:rPr lang="en-GB" sz="1400" b="1" noProof="0" dirty="0">
              <a:latin typeface="+mj-lt"/>
            </a:rPr>
            <a:t>article</a:t>
          </a:r>
          <a:r>
            <a:rPr lang="en-GB" sz="1400" noProof="0" dirty="0">
              <a:latin typeface="+mj-lt"/>
            </a:rPr>
            <a:t> </a:t>
          </a:r>
          <a:r>
            <a:rPr lang="en-GB" sz="1400" b="1" noProof="0" dirty="0">
              <a:latin typeface="+mj-lt"/>
            </a:rPr>
            <a:t>approval service accounts </a:t>
          </a:r>
          <a:r>
            <a:rPr lang="en-GB" sz="1400" b="0" noProof="0" dirty="0">
              <a:latin typeface="+mj-lt"/>
            </a:rPr>
            <a:t>for</a:t>
          </a:r>
          <a:r>
            <a:rPr lang="en-GB" sz="1400" b="1" noProof="0" dirty="0">
              <a:latin typeface="+mj-lt"/>
            </a:rPr>
            <a:t> final verification of eligibility</a:t>
          </a:r>
        </a:p>
      </dgm:t>
    </dgm:pt>
    <dgm:pt modelId="{2708BF81-B704-4BFA-A5BB-D6259C07AAE3}" type="parTrans" cxnId="{EF31C34E-6F13-493B-9B44-E9D7013F8AAE}">
      <dgm:prSet/>
      <dgm:spPr/>
      <dgm:t>
        <a:bodyPr/>
        <a:lstStyle/>
        <a:p>
          <a:endParaRPr lang="en-US"/>
        </a:p>
      </dgm:t>
    </dgm:pt>
    <dgm:pt modelId="{5DA70186-B555-41B5-8D21-941A61173E97}" type="sibTrans" cxnId="{EF31C34E-6F13-493B-9B44-E9D7013F8AAE}">
      <dgm:prSet/>
      <dgm:spPr/>
      <dgm:t>
        <a:bodyPr/>
        <a:lstStyle/>
        <a:p>
          <a:endParaRPr lang="en-US"/>
        </a:p>
      </dgm:t>
    </dgm:pt>
    <dgm:pt modelId="{18CC7C1D-B410-489A-97FD-59F2F90B6B1E}">
      <dgm:prSet phldrT="[Text]" custT="1"/>
      <dgm:spPr/>
      <dgm:t>
        <a:bodyPr anchor="ctr"/>
        <a:lstStyle/>
        <a:p>
          <a:pPr algn="ctr"/>
          <a:r>
            <a:rPr lang="de-DE" sz="1600" b="0" dirty="0">
              <a:latin typeface="+mj-lt"/>
            </a:rPr>
            <a:t>Publication</a:t>
          </a:r>
          <a:endParaRPr lang="en-US" sz="1600" b="0" dirty="0">
            <a:latin typeface="+mj-lt"/>
          </a:endParaRPr>
        </a:p>
      </dgm:t>
    </dgm:pt>
    <dgm:pt modelId="{6834965B-1C55-4DBF-9F57-8417F430D5DF}" type="parTrans" cxnId="{28146E01-18FA-4146-A5A1-6DF24C481182}">
      <dgm:prSet/>
      <dgm:spPr/>
      <dgm:t>
        <a:bodyPr/>
        <a:lstStyle/>
        <a:p>
          <a:endParaRPr lang="en-US"/>
        </a:p>
      </dgm:t>
    </dgm:pt>
    <dgm:pt modelId="{A81EBB90-A79C-446A-950C-027F8932ED6E}" type="sibTrans" cxnId="{28146E01-18FA-4146-A5A1-6DF24C481182}">
      <dgm:prSet/>
      <dgm:spPr/>
      <dgm:t>
        <a:bodyPr/>
        <a:lstStyle/>
        <a:p>
          <a:endParaRPr lang="en-US"/>
        </a:p>
      </dgm:t>
    </dgm:pt>
    <dgm:pt modelId="{9718555A-6367-42B7-B95F-DCDCAD3FA681}">
      <dgm:prSet phldrT="[Text]" custT="1"/>
      <dgm:spPr/>
      <dgm:t>
        <a:bodyPr anchor="ctr"/>
        <a:lstStyle/>
        <a:p>
          <a:r>
            <a:rPr lang="de-DE" sz="1600" b="0" dirty="0">
              <a:latin typeface="+mj-lt"/>
            </a:rPr>
            <a:t>Submission</a:t>
          </a:r>
          <a:endParaRPr lang="en-US" sz="1600" b="0" dirty="0">
            <a:latin typeface="+mj-lt"/>
          </a:endParaRPr>
        </a:p>
      </dgm:t>
    </dgm:pt>
    <dgm:pt modelId="{4F871827-954C-4159-BD2C-D6D346A65941}" type="parTrans" cxnId="{99A488B8-1B34-43FB-8F40-8E3C47420DC3}">
      <dgm:prSet/>
      <dgm:spPr/>
      <dgm:t>
        <a:bodyPr/>
        <a:lstStyle/>
        <a:p>
          <a:endParaRPr lang="en-US"/>
        </a:p>
      </dgm:t>
    </dgm:pt>
    <dgm:pt modelId="{38023337-F602-465F-8404-3C6EA3F69970}" type="sibTrans" cxnId="{99A488B8-1B34-43FB-8F40-8E3C47420DC3}">
      <dgm:prSet/>
      <dgm:spPr/>
      <dgm:t>
        <a:bodyPr/>
        <a:lstStyle/>
        <a:p>
          <a:endParaRPr lang="en-US"/>
        </a:p>
      </dgm:t>
    </dgm:pt>
    <dgm:pt modelId="{155723FF-21FA-4BFB-A1A4-3151C7C0667E}">
      <dgm:prSet phldrT="[Text]" custT="1"/>
      <dgm:spPr/>
      <dgm:t>
        <a:bodyPr/>
        <a:lstStyle/>
        <a:p>
          <a:r>
            <a:rPr lang="en-GB" sz="1400" noProof="0" dirty="0">
              <a:latin typeface="+mj-lt"/>
            </a:rPr>
            <a:t>Manuscript is submitted</a:t>
          </a:r>
        </a:p>
      </dgm:t>
    </dgm:pt>
    <dgm:pt modelId="{DDDC4693-9E0F-4224-94F0-7BE44EE7B9AE}" type="parTrans" cxnId="{D3B5D3FC-5C02-489E-ACA4-E7BFF90A799E}">
      <dgm:prSet/>
      <dgm:spPr/>
      <dgm:t>
        <a:bodyPr/>
        <a:lstStyle/>
        <a:p>
          <a:endParaRPr lang="en-US"/>
        </a:p>
      </dgm:t>
    </dgm:pt>
    <dgm:pt modelId="{90E7EA74-F11A-4D45-A1F4-A0B7010DF1B5}" type="sibTrans" cxnId="{D3B5D3FC-5C02-489E-ACA4-E7BFF90A799E}">
      <dgm:prSet/>
      <dgm:spPr/>
      <dgm:t>
        <a:bodyPr/>
        <a:lstStyle/>
        <a:p>
          <a:endParaRPr lang="en-US"/>
        </a:p>
      </dgm:t>
    </dgm:pt>
    <dgm:pt modelId="{F9629562-D23B-427F-B3BA-62EAEBC66B2D}">
      <dgm:prSet phldrT="[Text]" custT="1"/>
      <dgm:spPr/>
      <dgm:t>
        <a:bodyPr/>
        <a:lstStyle/>
        <a:p>
          <a:r>
            <a:rPr lang="en-GB" sz="1400" b="1" noProof="0" dirty="0">
              <a:latin typeface="+mj-lt"/>
            </a:rPr>
            <a:t>OA agreement specific eligibility check: </a:t>
          </a:r>
          <a:r>
            <a:rPr lang="en-GB" sz="1400" noProof="0" dirty="0">
              <a:latin typeface="+mj-lt"/>
            </a:rPr>
            <a:t>in-scope journals, article types</a:t>
          </a:r>
        </a:p>
      </dgm:t>
    </dgm:pt>
    <dgm:pt modelId="{A4151DAE-D589-4743-94DF-00F601BC53F4}" type="parTrans" cxnId="{2D05BA14-8269-4A8F-B1B5-6A4BD2640DFA}">
      <dgm:prSet/>
      <dgm:spPr/>
      <dgm:t>
        <a:bodyPr/>
        <a:lstStyle/>
        <a:p>
          <a:endParaRPr lang="en-US"/>
        </a:p>
      </dgm:t>
    </dgm:pt>
    <dgm:pt modelId="{2B4096A5-286C-4A2F-9CAB-97C558E96587}" type="sibTrans" cxnId="{2D05BA14-8269-4A8F-B1B5-6A4BD2640DFA}">
      <dgm:prSet/>
      <dgm:spPr/>
      <dgm:t>
        <a:bodyPr/>
        <a:lstStyle/>
        <a:p>
          <a:endParaRPr lang="en-US"/>
        </a:p>
      </dgm:t>
    </dgm:pt>
    <dgm:pt modelId="{DE97BFCD-35C5-4F94-9525-E5D112725DB7}">
      <dgm:prSet phldrT="[Text]" custT="1"/>
      <dgm:spPr/>
      <dgm:t>
        <a:bodyPr/>
        <a:lstStyle/>
        <a:p>
          <a:r>
            <a:rPr lang="en-GB" sz="1400" noProof="0" dirty="0">
              <a:latin typeface="+mj-lt"/>
            </a:rPr>
            <a:t>Eligible article is </a:t>
          </a:r>
          <a:r>
            <a:rPr lang="en-GB" sz="1400" b="1" noProof="0" dirty="0">
              <a:latin typeface="+mj-lt"/>
            </a:rPr>
            <a:t>published immediately open access</a:t>
          </a:r>
        </a:p>
      </dgm:t>
    </dgm:pt>
    <dgm:pt modelId="{0A3EA3E0-7C20-4D76-B7D2-7A832BB71B88}" type="parTrans" cxnId="{51161EA1-6BD5-4344-9BD2-AB8619C26350}">
      <dgm:prSet/>
      <dgm:spPr/>
      <dgm:t>
        <a:bodyPr/>
        <a:lstStyle/>
        <a:p>
          <a:endParaRPr lang="en-US"/>
        </a:p>
      </dgm:t>
    </dgm:pt>
    <dgm:pt modelId="{1F2AF887-9D3B-43DC-8EB7-9637F712FBD6}" type="sibTrans" cxnId="{51161EA1-6BD5-4344-9BD2-AB8619C26350}">
      <dgm:prSet/>
      <dgm:spPr/>
      <dgm:t>
        <a:bodyPr/>
        <a:lstStyle/>
        <a:p>
          <a:endParaRPr lang="en-US"/>
        </a:p>
      </dgm:t>
    </dgm:pt>
    <dgm:pt modelId="{87DEF724-5F88-498D-AD20-B7A19ABBD6B2}">
      <dgm:prSet phldrT="[Text]" custT="1"/>
      <dgm:spPr/>
      <dgm:t>
        <a:bodyPr/>
        <a:lstStyle/>
        <a:p>
          <a:r>
            <a:rPr lang="en-GB" sz="1400" noProof="0" dirty="0">
              <a:latin typeface="+mj-lt"/>
            </a:rPr>
            <a:t>Submitting author provides e.g. </a:t>
          </a:r>
          <a:r>
            <a:rPr lang="en-GB" sz="1400" b="1" noProof="0" dirty="0" err="1">
              <a:latin typeface="+mj-lt"/>
            </a:rPr>
            <a:t>FundRef</a:t>
          </a:r>
          <a:r>
            <a:rPr lang="en-GB" sz="1400" noProof="0" dirty="0">
              <a:latin typeface="+mj-lt"/>
            </a:rPr>
            <a:t> and </a:t>
          </a:r>
          <a:r>
            <a:rPr lang="en-GB" sz="1400" b="1" noProof="0" dirty="0">
              <a:latin typeface="+mj-lt"/>
            </a:rPr>
            <a:t>ORCID</a:t>
          </a:r>
          <a:r>
            <a:rPr lang="en-GB" sz="1400" noProof="0" dirty="0">
              <a:latin typeface="+mj-lt"/>
            </a:rPr>
            <a:t> information, article category is assigned</a:t>
          </a:r>
        </a:p>
      </dgm:t>
    </dgm:pt>
    <dgm:pt modelId="{E637514E-CD0C-4D55-AA49-6E9F3E2664A8}" type="parTrans" cxnId="{118FC06F-DD13-45D3-9CCB-3D29A56017C6}">
      <dgm:prSet/>
      <dgm:spPr/>
      <dgm:t>
        <a:bodyPr/>
        <a:lstStyle/>
        <a:p>
          <a:endParaRPr lang="en-US"/>
        </a:p>
      </dgm:t>
    </dgm:pt>
    <dgm:pt modelId="{A3C250D3-FA9D-4E3E-8AF4-430966FD10C2}" type="sibTrans" cxnId="{118FC06F-DD13-45D3-9CCB-3D29A56017C6}">
      <dgm:prSet/>
      <dgm:spPr/>
      <dgm:t>
        <a:bodyPr/>
        <a:lstStyle/>
        <a:p>
          <a:endParaRPr lang="en-US"/>
        </a:p>
      </dgm:t>
    </dgm:pt>
    <dgm:pt modelId="{E8417485-3450-4E88-A040-B31DB21D7D02}">
      <dgm:prSet phldrT="[Text]" custT="1"/>
      <dgm:spPr/>
      <dgm:t>
        <a:bodyPr/>
        <a:lstStyle/>
        <a:p>
          <a:r>
            <a:rPr lang="en-GB" sz="1400" b="1" noProof="0" dirty="0">
              <a:latin typeface="+mj-lt"/>
            </a:rPr>
            <a:t>OA Funding note </a:t>
          </a:r>
          <a:r>
            <a:rPr lang="en-GB" sz="1400" b="0" noProof="0" dirty="0">
              <a:latin typeface="+mj-lt"/>
            </a:rPr>
            <a:t>added in article</a:t>
          </a:r>
          <a:r>
            <a:rPr lang="en-GB" sz="1400" b="1" noProof="0" dirty="0">
              <a:latin typeface="+mj-lt"/>
            </a:rPr>
            <a:t> </a:t>
          </a:r>
          <a:r>
            <a:rPr lang="en-GB" sz="1400" b="0" noProof="0" dirty="0">
              <a:latin typeface="+mj-lt"/>
            </a:rPr>
            <a:t>acknowledgments (if applicable)</a:t>
          </a:r>
        </a:p>
      </dgm:t>
    </dgm:pt>
    <dgm:pt modelId="{EE8B1369-E48D-4D6E-AAC0-F32D98961B17}" type="parTrans" cxnId="{70376A27-6CC0-4BFF-A09B-10B98FB0E6C8}">
      <dgm:prSet/>
      <dgm:spPr/>
      <dgm:t>
        <a:bodyPr/>
        <a:lstStyle/>
        <a:p>
          <a:endParaRPr lang="en-US"/>
        </a:p>
      </dgm:t>
    </dgm:pt>
    <dgm:pt modelId="{49B72EA4-7AFD-4EB2-8651-32AA68659F00}" type="sibTrans" cxnId="{70376A27-6CC0-4BFF-A09B-10B98FB0E6C8}">
      <dgm:prSet/>
      <dgm:spPr/>
      <dgm:t>
        <a:bodyPr/>
        <a:lstStyle/>
        <a:p>
          <a:endParaRPr lang="en-US"/>
        </a:p>
      </dgm:t>
    </dgm:pt>
    <dgm:pt modelId="{1945D6FE-8601-4ADE-AC3E-C82C4BEE4DCB}">
      <dgm:prSet phldrT="[Text]" custT="1"/>
      <dgm:spPr/>
      <dgm:t>
        <a:bodyPr/>
        <a:lstStyle/>
        <a:p>
          <a:r>
            <a:rPr lang="en-GB" sz="1400" b="1" noProof="0" dirty="0">
              <a:latin typeface="+mj-lt"/>
            </a:rPr>
            <a:t>Peer</a:t>
          </a:r>
          <a:r>
            <a:rPr lang="en-GB" sz="1400" noProof="0" dirty="0">
              <a:latin typeface="+mj-lt"/>
            </a:rPr>
            <a:t> </a:t>
          </a:r>
          <a:r>
            <a:rPr lang="en-GB" sz="1400" b="1" noProof="0" dirty="0">
              <a:latin typeface="+mj-lt"/>
            </a:rPr>
            <a:t>review</a:t>
          </a:r>
          <a:r>
            <a:rPr lang="en-GB" sz="1400" noProof="0" dirty="0">
              <a:latin typeface="+mj-lt"/>
            </a:rPr>
            <a:t> is conducted in the following steps.</a:t>
          </a:r>
        </a:p>
      </dgm:t>
    </dgm:pt>
    <dgm:pt modelId="{BC6FC23E-65E2-40E5-8CF7-6CCFBCC4BB85}" type="sibTrans" cxnId="{3FF857A2-20B8-4EA4-AD12-33960D136A29}">
      <dgm:prSet/>
      <dgm:spPr/>
      <dgm:t>
        <a:bodyPr/>
        <a:lstStyle/>
        <a:p>
          <a:endParaRPr lang="en-US"/>
        </a:p>
      </dgm:t>
    </dgm:pt>
    <dgm:pt modelId="{62E147ED-ACE6-471F-8C3D-960F887F3AFE}" type="parTrans" cxnId="{3FF857A2-20B8-4EA4-AD12-33960D136A29}">
      <dgm:prSet/>
      <dgm:spPr/>
      <dgm:t>
        <a:bodyPr/>
        <a:lstStyle/>
        <a:p>
          <a:endParaRPr lang="en-US"/>
        </a:p>
      </dgm:t>
    </dgm:pt>
    <dgm:pt modelId="{B00D3BB5-9DBB-4831-A128-D76373C65E73}" type="pres">
      <dgm:prSet presAssocID="{6DE3E6C6-A0B8-43C0-9AB0-574C7A49BFB9}" presName="Name0" presStyleCnt="0">
        <dgm:presLayoutVars>
          <dgm:chMax val="7"/>
          <dgm:chPref val="7"/>
          <dgm:dir/>
          <dgm:animOne val="branch"/>
          <dgm:animLvl val="lvl"/>
        </dgm:presLayoutVars>
      </dgm:prSet>
      <dgm:spPr/>
    </dgm:pt>
    <dgm:pt modelId="{0A811124-C7B2-4B80-AF0C-5F3F2AC2FB46}" type="pres">
      <dgm:prSet presAssocID="{9718555A-6367-42B7-B95F-DCDCAD3FA681}" presName="composite" presStyleCnt="0"/>
      <dgm:spPr/>
    </dgm:pt>
    <dgm:pt modelId="{6DF9C496-D791-44F4-9A1A-8EA172363D44}" type="pres">
      <dgm:prSet presAssocID="{9718555A-6367-42B7-B95F-DCDCAD3FA681}" presName="BackAccent" presStyleLbl="bgShp" presStyleIdx="0" presStyleCnt="5"/>
      <dgm:spPr/>
    </dgm:pt>
    <dgm:pt modelId="{175FCAB8-A015-4597-A823-265FED5FCA1B}" type="pres">
      <dgm:prSet presAssocID="{9718555A-6367-42B7-B95F-DCDCAD3FA681}" presName="Accent" presStyleLbl="alignNode1" presStyleIdx="0" presStyleCnt="5"/>
      <dgm:spPr/>
    </dgm:pt>
    <dgm:pt modelId="{853B5735-F31F-4677-A278-A4D114CF87FB}" type="pres">
      <dgm:prSet presAssocID="{9718555A-6367-42B7-B95F-DCDCAD3FA681}" presName="Child" presStyleLbl="revTx" presStyleIdx="0" presStyleCnt="9" custScaleX="154900" custLinFactNeighborX="-13690" custLinFactNeighborY="12257">
        <dgm:presLayoutVars>
          <dgm:chMax val="0"/>
          <dgm:chPref val="0"/>
          <dgm:bulletEnabled val="1"/>
        </dgm:presLayoutVars>
      </dgm:prSet>
      <dgm:spPr/>
    </dgm:pt>
    <dgm:pt modelId="{1859B7B6-1E97-463B-9039-3A3145C08EBC}" type="pres">
      <dgm:prSet presAssocID="{9718555A-6367-42B7-B95F-DCDCAD3FA681}" presName="Parent" presStyleLbl="revTx" presStyleIdx="1" presStyleCnt="9" custScaleX="135627" custScaleY="686631" custLinFactNeighborX="15905">
        <dgm:presLayoutVars>
          <dgm:chMax val="1"/>
          <dgm:chPref val="1"/>
          <dgm:bulletEnabled val="1"/>
        </dgm:presLayoutVars>
      </dgm:prSet>
      <dgm:spPr/>
    </dgm:pt>
    <dgm:pt modelId="{AF95964E-42AF-45BC-B3D7-BA47C81EEED5}" type="pres">
      <dgm:prSet presAssocID="{38023337-F602-465F-8404-3C6EA3F69970}" presName="sibTrans" presStyleCnt="0"/>
      <dgm:spPr/>
    </dgm:pt>
    <dgm:pt modelId="{ECDA785F-99EB-46EC-A565-2BF2AC2D6B20}" type="pres">
      <dgm:prSet presAssocID="{4B7E1A01-0B56-4617-9A83-37259BDABBF3}" presName="composite" presStyleCnt="0"/>
      <dgm:spPr/>
    </dgm:pt>
    <dgm:pt modelId="{3E106D5B-3FD1-4B04-8345-E33B7F42F1FD}" type="pres">
      <dgm:prSet presAssocID="{4B7E1A01-0B56-4617-9A83-37259BDABBF3}" presName="BackAccent" presStyleLbl="bgShp" presStyleIdx="1" presStyleCnt="5"/>
      <dgm:spPr/>
    </dgm:pt>
    <dgm:pt modelId="{F3D8938B-04F1-4A04-BA26-6194ABA5E963}" type="pres">
      <dgm:prSet presAssocID="{4B7E1A01-0B56-4617-9A83-37259BDABBF3}" presName="Accent" presStyleLbl="alignNode1" presStyleIdx="1" presStyleCnt="5"/>
      <dgm:spPr/>
    </dgm:pt>
    <dgm:pt modelId="{659FF1ED-6866-42B5-BE50-9E41E1FC6094}" type="pres">
      <dgm:prSet presAssocID="{4B7E1A01-0B56-4617-9A83-37259BDABBF3}" presName="Child" presStyleLbl="revTx" presStyleIdx="1" presStyleCnt="9">
        <dgm:presLayoutVars>
          <dgm:chMax val="0"/>
          <dgm:chPref val="0"/>
          <dgm:bulletEnabled val="1"/>
        </dgm:presLayoutVars>
      </dgm:prSet>
      <dgm:spPr/>
    </dgm:pt>
    <dgm:pt modelId="{9DE4F55E-4FF7-4F75-AA4A-4D46E7B18BE6}" type="pres">
      <dgm:prSet presAssocID="{4B7E1A01-0B56-4617-9A83-37259BDABBF3}" presName="Parent" presStyleLbl="revTx" presStyleIdx="2" presStyleCnt="9" custScaleX="118965" custScaleY="686631">
        <dgm:presLayoutVars>
          <dgm:chMax val="1"/>
          <dgm:chPref val="1"/>
          <dgm:bulletEnabled val="1"/>
        </dgm:presLayoutVars>
      </dgm:prSet>
      <dgm:spPr/>
    </dgm:pt>
    <dgm:pt modelId="{F09A924D-7241-4663-9A71-74EB6D48F82B}" type="pres">
      <dgm:prSet presAssocID="{30326B43-8624-400B-9E5E-EB26B79C02D7}" presName="sibTrans" presStyleCnt="0"/>
      <dgm:spPr/>
    </dgm:pt>
    <dgm:pt modelId="{BFAEDE76-4859-47F3-B71F-F3480A85B1DB}" type="pres">
      <dgm:prSet presAssocID="{DA61BDA4-F631-43A9-B43F-62F6AB79E7EC}" presName="composite" presStyleCnt="0"/>
      <dgm:spPr/>
    </dgm:pt>
    <dgm:pt modelId="{C753B774-0102-4031-B4AD-2CE8D09CE38E}" type="pres">
      <dgm:prSet presAssocID="{DA61BDA4-F631-43A9-B43F-62F6AB79E7EC}" presName="BackAccent" presStyleLbl="bgShp" presStyleIdx="2" presStyleCnt="5"/>
      <dgm:spPr/>
    </dgm:pt>
    <dgm:pt modelId="{996B3B14-AF45-4E7A-94A9-148A2D1B1959}" type="pres">
      <dgm:prSet presAssocID="{DA61BDA4-F631-43A9-B43F-62F6AB79E7EC}" presName="Accent" presStyleLbl="alignNode1" presStyleIdx="2" presStyleCnt="5"/>
      <dgm:spPr/>
    </dgm:pt>
    <dgm:pt modelId="{54A956E5-9AE6-4F25-9E39-B0169D09FD07}" type="pres">
      <dgm:prSet presAssocID="{DA61BDA4-F631-43A9-B43F-62F6AB79E7EC}" presName="Child" presStyleLbl="revTx" presStyleIdx="3" presStyleCnt="9" custScaleX="154900" custLinFactNeighborX="-3807" custLinFactNeighborY="12257">
        <dgm:presLayoutVars>
          <dgm:chMax val="0"/>
          <dgm:chPref val="0"/>
          <dgm:bulletEnabled val="1"/>
        </dgm:presLayoutVars>
      </dgm:prSet>
      <dgm:spPr/>
    </dgm:pt>
    <dgm:pt modelId="{F6A9C635-4111-46E0-8625-EF3295EAA097}" type="pres">
      <dgm:prSet presAssocID="{DA61BDA4-F631-43A9-B43F-62F6AB79E7EC}" presName="Parent" presStyleLbl="revTx" presStyleIdx="4" presStyleCnt="9" custScaleX="133190" custScaleY="686631" custLinFactNeighborX="16077">
        <dgm:presLayoutVars>
          <dgm:chMax val="1"/>
          <dgm:chPref val="1"/>
          <dgm:bulletEnabled val="1"/>
        </dgm:presLayoutVars>
      </dgm:prSet>
      <dgm:spPr/>
    </dgm:pt>
    <dgm:pt modelId="{15AE26A9-EE2A-4FBF-9E25-0A8CD20221A6}" type="pres">
      <dgm:prSet presAssocID="{E91C5CA2-1710-497C-9723-D51C5B6DB1DA}" presName="sibTrans" presStyleCnt="0"/>
      <dgm:spPr/>
    </dgm:pt>
    <dgm:pt modelId="{CD4D16B8-D42D-4CA3-8467-F4726E437B26}" type="pres">
      <dgm:prSet presAssocID="{32779D71-7B8E-4DC1-B023-E3F1C6ADF5A9}" presName="composite" presStyleCnt="0"/>
      <dgm:spPr/>
    </dgm:pt>
    <dgm:pt modelId="{611C4F31-5BB2-43A0-B0A2-3C25A35568F4}" type="pres">
      <dgm:prSet presAssocID="{32779D71-7B8E-4DC1-B023-E3F1C6ADF5A9}" presName="BackAccent" presStyleLbl="bgShp" presStyleIdx="3" presStyleCnt="5"/>
      <dgm:spPr/>
    </dgm:pt>
    <dgm:pt modelId="{7379A42E-BCA6-4FA0-B9CB-68F2266C67E9}" type="pres">
      <dgm:prSet presAssocID="{32779D71-7B8E-4DC1-B023-E3F1C6ADF5A9}" presName="Accent" presStyleLbl="alignNode1" presStyleIdx="3" presStyleCnt="5"/>
      <dgm:spPr/>
    </dgm:pt>
    <dgm:pt modelId="{507D94BC-FF61-4D41-B063-0214E58C4634}" type="pres">
      <dgm:prSet presAssocID="{32779D71-7B8E-4DC1-B023-E3F1C6ADF5A9}" presName="Child" presStyleLbl="revTx" presStyleIdx="5" presStyleCnt="9" custScaleX="154900" custLinFactNeighborX="-11333" custLinFactNeighborY="12257">
        <dgm:presLayoutVars>
          <dgm:chMax val="0"/>
          <dgm:chPref val="0"/>
          <dgm:bulletEnabled val="1"/>
        </dgm:presLayoutVars>
      </dgm:prSet>
      <dgm:spPr/>
    </dgm:pt>
    <dgm:pt modelId="{8BCD9D76-4436-4684-B78F-BECE800AC67F}" type="pres">
      <dgm:prSet presAssocID="{32779D71-7B8E-4DC1-B023-E3F1C6ADF5A9}" presName="Parent" presStyleLbl="revTx" presStyleIdx="6" presStyleCnt="9" custScaleX="136214" custScaleY="686631" custLinFactNeighborX="24116">
        <dgm:presLayoutVars>
          <dgm:chMax val="1"/>
          <dgm:chPref val="1"/>
          <dgm:bulletEnabled val="1"/>
        </dgm:presLayoutVars>
      </dgm:prSet>
      <dgm:spPr/>
    </dgm:pt>
    <dgm:pt modelId="{D7782C0E-B159-4986-B3F6-0DA48A6918B6}" type="pres">
      <dgm:prSet presAssocID="{4782BB71-8CFD-4D2C-9BE5-AE0AC18DC845}" presName="sibTrans" presStyleCnt="0"/>
      <dgm:spPr/>
    </dgm:pt>
    <dgm:pt modelId="{12D1417B-3FD9-471D-A2B7-7C4B3D79E392}" type="pres">
      <dgm:prSet presAssocID="{18CC7C1D-B410-489A-97FD-59F2F90B6B1E}" presName="composite" presStyleCnt="0"/>
      <dgm:spPr/>
    </dgm:pt>
    <dgm:pt modelId="{F35EE1F2-8BA9-484C-BCE0-6D0E5E275ECC}" type="pres">
      <dgm:prSet presAssocID="{18CC7C1D-B410-489A-97FD-59F2F90B6B1E}" presName="BackAccent" presStyleLbl="bgShp" presStyleIdx="4" presStyleCnt="5"/>
      <dgm:spPr/>
    </dgm:pt>
    <dgm:pt modelId="{8354FA2D-1EF1-4D4A-8472-7F0D6AB8B2D7}" type="pres">
      <dgm:prSet presAssocID="{18CC7C1D-B410-489A-97FD-59F2F90B6B1E}" presName="Accent" presStyleLbl="alignNode1" presStyleIdx="4" presStyleCnt="5"/>
      <dgm:spPr/>
    </dgm:pt>
    <dgm:pt modelId="{48721B55-154F-47FD-BEBA-BC84E0553404}" type="pres">
      <dgm:prSet presAssocID="{18CC7C1D-B410-489A-97FD-59F2F90B6B1E}" presName="Child" presStyleLbl="revTx" presStyleIdx="7" presStyleCnt="9" custScaleX="154900" custLinFactNeighborX="-11711" custLinFactNeighborY="12257">
        <dgm:presLayoutVars>
          <dgm:chMax val="0"/>
          <dgm:chPref val="0"/>
          <dgm:bulletEnabled val="1"/>
        </dgm:presLayoutVars>
      </dgm:prSet>
      <dgm:spPr/>
    </dgm:pt>
    <dgm:pt modelId="{E76B1AE3-A5C6-42ED-B74D-AD996BFB8A43}" type="pres">
      <dgm:prSet presAssocID="{18CC7C1D-B410-489A-97FD-59F2F90B6B1E}" presName="Parent" presStyleLbl="revTx" presStyleIdx="8" presStyleCnt="9" custScaleX="139238" custScaleY="686631" custLinFactNeighborX="16077">
        <dgm:presLayoutVars>
          <dgm:chMax val="1"/>
          <dgm:chPref val="1"/>
          <dgm:bulletEnabled val="1"/>
        </dgm:presLayoutVars>
      </dgm:prSet>
      <dgm:spPr/>
    </dgm:pt>
  </dgm:ptLst>
  <dgm:cxnLst>
    <dgm:cxn modelId="{28146E01-18FA-4146-A5A1-6DF24C481182}" srcId="{6DE3E6C6-A0B8-43C0-9AB0-574C7A49BFB9}" destId="{18CC7C1D-B410-489A-97FD-59F2F90B6B1E}" srcOrd="4" destOrd="0" parTransId="{6834965B-1C55-4DBF-9F57-8417F430D5DF}" sibTransId="{A81EBB90-A79C-446A-950C-027F8932ED6E}"/>
    <dgm:cxn modelId="{11715E03-F05E-4DE8-B57D-B6627C8B70FF}" srcId="{6DE3E6C6-A0B8-43C0-9AB0-574C7A49BFB9}" destId="{32779D71-7B8E-4DC1-B023-E3F1C6ADF5A9}" srcOrd="3" destOrd="0" parTransId="{5719D041-5A29-4931-8EEA-EF5627C8105F}" sibTransId="{4782BB71-8CFD-4D2C-9BE5-AE0AC18DC845}"/>
    <dgm:cxn modelId="{34970B0E-BB61-458F-9A8D-990350981FE4}" srcId="{DA61BDA4-F631-43A9-B43F-62F6AB79E7EC}" destId="{6B6891F3-ACFF-4DB2-AFDB-446AD37439EC}" srcOrd="1" destOrd="0" parTransId="{20489764-3935-445E-8368-F95D212CA44F}" sibTransId="{735F4204-FE20-4306-BB2B-3CA5C51D8471}"/>
    <dgm:cxn modelId="{2D05BA14-8269-4A8F-B1B5-6A4BD2640DFA}" srcId="{DA61BDA4-F631-43A9-B43F-62F6AB79E7EC}" destId="{F9629562-D23B-427F-B3BA-62EAEBC66B2D}" srcOrd="0" destOrd="0" parTransId="{A4151DAE-D589-4743-94DF-00F601BC53F4}" sibTransId="{2B4096A5-286C-4A2F-9CAB-97C558E96587}"/>
    <dgm:cxn modelId="{B13A8F24-77EC-4DE3-8FF7-C37910F9FBDC}" type="presOf" srcId="{DE97BFCD-35C5-4F94-9525-E5D112725DB7}" destId="{48721B55-154F-47FD-BEBA-BC84E0553404}" srcOrd="0" destOrd="0" presId="urn:microsoft.com/office/officeart/2008/layout/IncreasingCircleProcess"/>
    <dgm:cxn modelId="{70376A27-6CC0-4BFF-A09B-10B98FB0E6C8}" srcId="{18CC7C1D-B410-489A-97FD-59F2F90B6B1E}" destId="{E8417485-3450-4E88-A040-B31DB21D7D02}" srcOrd="1" destOrd="0" parTransId="{EE8B1369-E48D-4D6E-AAC0-F32D98961B17}" sibTransId="{49B72EA4-7AFD-4EB2-8651-32AA68659F00}"/>
    <dgm:cxn modelId="{2FDD9827-1FD7-40CA-8189-6F08902864B2}" type="presOf" srcId="{6DE3E6C6-A0B8-43C0-9AB0-574C7A49BFB9}" destId="{B00D3BB5-9DBB-4831-A128-D76373C65E73}" srcOrd="0" destOrd="0" presId="urn:microsoft.com/office/officeart/2008/layout/IncreasingCircleProcess"/>
    <dgm:cxn modelId="{6C5B2C35-B591-46A7-BB5C-AAB169CA1128}" type="presOf" srcId="{DA61BDA4-F631-43A9-B43F-62F6AB79E7EC}" destId="{F6A9C635-4111-46E0-8625-EF3295EAA097}" srcOrd="0" destOrd="0" presId="urn:microsoft.com/office/officeart/2008/layout/IncreasingCircleProcess"/>
    <dgm:cxn modelId="{19AE6F5F-2276-485D-A14C-77F335528773}" type="presOf" srcId="{9718555A-6367-42B7-B95F-DCDCAD3FA681}" destId="{1859B7B6-1E97-463B-9039-3A3145C08EBC}" srcOrd="0" destOrd="0" presId="urn:microsoft.com/office/officeart/2008/layout/IncreasingCircleProcess"/>
    <dgm:cxn modelId="{E598C161-8903-4FC6-9C81-DE1459903E84}" srcId="{6DE3E6C6-A0B8-43C0-9AB0-574C7A49BFB9}" destId="{4B7E1A01-0B56-4617-9A83-37259BDABBF3}" srcOrd="1" destOrd="0" parTransId="{55F0E9B2-B67B-4709-AFD6-921BD7AD75CC}" sibTransId="{30326B43-8624-400B-9E5E-EB26B79C02D7}"/>
    <dgm:cxn modelId="{BB334A4C-A11E-4282-AFC4-D44185EAEA2A}" type="presOf" srcId="{87DEF724-5F88-498D-AD20-B7A19ABBD6B2}" destId="{853B5735-F31F-4677-A278-A4D114CF87FB}" srcOrd="0" destOrd="1" presId="urn:microsoft.com/office/officeart/2008/layout/IncreasingCircleProcess"/>
    <dgm:cxn modelId="{EF31C34E-6F13-493B-9B44-E9D7013F8AAE}" srcId="{32779D71-7B8E-4DC1-B023-E3F1C6ADF5A9}" destId="{10FD283B-0C6E-44BC-8581-F65CE1483965}" srcOrd="0" destOrd="0" parTransId="{2708BF81-B704-4BFA-A5BB-D6259C07AAE3}" sibTransId="{5DA70186-B555-41B5-8D21-941A61173E97}"/>
    <dgm:cxn modelId="{118FC06F-DD13-45D3-9CCB-3D29A56017C6}" srcId="{9718555A-6367-42B7-B95F-DCDCAD3FA681}" destId="{87DEF724-5F88-498D-AD20-B7A19ABBD6B2}" srcOrd="1" destOrd="0" parTransId="{E637514E-CD0C-4D55-AA49-6E9F3E2664A8}" sibTransId="{A3C250D3-FA9D-4E3E-8AF4-430966FD10C2}"/>
    <dgm:cxn modelId="{AE78C457-5206-4880-932A-07B05C872276}" type="presOf" srcId="{4B7E1A01-0B56-4617-9A83-37259BDABBF3}" destId="{9DE4F55E-4FF7-4F75-AA4A-4D46E7B18BE6}" srcOrd="0" destOrd="0" presId="urn:microsoft.com/office/officeart/2008/layout/IncreasingCircleProcess"/>
    <dgm:cxn modelId="{E6E56E7A-22E3-4F2C-82D3-B5671BBA1F83}" type="presOf" srcId="{1945D6FE-8601-4ADE-AC3E-C82C4BEE4DCB}" destId="{853B5735-F31F-4677-A278-A4D114CF87FB}" srcOrd="0" destOrd="2" presId="urn:microsoft.com/office/officeart/2008/layout/IncreasingCircleProcess"/>
    <dgm:cxn modelId="{3923487E-B701-406A-9915-675C97551D9B}" type="presOf" srcId="{6B6891F3-ACFF-4DB2-AFDB-446AD37439EC}" destId="{54A956E5-9AE6-4F25-9E39-B0169D09FD07}" srcOrd="0" destOrd="1" presId="urn:microsoft.com/office/officeart/2008/layout/IncreasingCircleProcess"/>
    <dgm:cxn modelId="{51161EA1-6BD5-4344-9BD2-AB8619C26350}" srcId="{18CC7C1D-B410-489A-97FD-59F2F90B6B1E}" destId="{DE97BFCD-35C5-4F94-9525-E5D112725DB7}" srcOrd="0" destOrd="0" parTransId="{0A3EA3E0-7C20-4D76-B7D2-7A832BB71B88}" sibTransId="{1F2AF887-9D3B-43DC-8EB7-9637F712FBD6}"/>
    <dgm:cxn modelId="{3FF857A2-20B8-4EA4-AD12-33960D136A29}" srcId="{9718555A-6367-42B7-B95F-DCDCAD3FA681}" destId="{1945D6FE-8601-4ADE-AC3E-C82C4BEE4DCB}" srcOrd="2" destOrd="0" parTransId="{62E147ED-ACE6-471F-8C3D-960F887F3AFE}" sibTransId="{BC6FC23E-65E2-40E5-8CF7-6CCFBCC4BB85}"/>
    <dgm:cxn modelId="{EF1BA6AB-0927-437C-951E-6C043AD51660}" type="presOf" srcId="{F9629562-D23B-427F-B3BA-62EAEBC66B2D}" destId="{54A956E5-9AE6-4F25-9E39-B0169D09FD07}" srcOrd="0" destOrd="0" presId="urn:microsoft.com/office/officeart/2008/layout/IncreasingCircleProcess"/>
    <dgm:cxn modelId="{F065BEB5-5F33-4F09-A037-FB33C19FE612}" type="presOf" srcId="{E8417485-3450-4E88-A040-B31DB21D7D02}" destId="{48721B55-154F-47FD-BEBA-BC84E0553404}" srcOrd="0" destOrd="1" presId="urn:microsoft.com/office/officeart/2008/layout/IncreasingCircleProcess"/>
    <dgm:cxn modelId="{99A488B8-1B34-43FB-8F40-8E3C47420DC3}" srcId="{6DE3E6C6-A0B8-43C0-9AB0-574C7A49BFB9}" destId="{9718555A-6367-42B7-B95F-DCDCAD3FA681}" srcOrd="0" destOrd="0" parTransId="{4F871827-954C-4159-BD2C-D6D346A65941}" sibTransId="{38023337-F602-465F-8404-3C6EA3F69970}"/>
    <dgm:cxn modelId="{633A2EC1-9133-4FC8-8856-9F8B805E5E00}" type="presOf" srcId="{18CC7C1D-B410-489A-97FD-59F2F90B6B1E}" destId="{E76B1AE3-A5C6-42ED-B74D-AD996BFB8A43}" srcOrd="0" destOrd="0" presId="urn:microsoft.com/office/officeart/2008/layout/IncreasingCircleProcess"/>
    <dgm:cxn modelId="{B40F0BCA-E657-424B-82B4-7CF04416E13D}" type="presOf" srcId="{10FD283B-0C6E-44BC-8581-F65CE1483965}" destId="{507D94BC-FF61-4D41-B063-0214E58C4634}" srcOrd="0" destOrd="0" presId="urn:microsoft.com/office/officeart/2008/layout/IncreasingCircleProcess"/>
    <dgm:cxn modelId="{E00C6BDE-3660-483E-850B-E6C5EB6632FE}" type="presOf" srcId="{32779D71-7B8E-4DC1-B023-E3F1C6ADF5A9}" destId="{8BCD9D76-4436-4684-B78F-BECE800AC67F}" srcOrd="0" destOrd="0" presId="urn:microsoft.com/office/officeart/2008/layout/IncreasingCircleProcess"/>
    <dgm:cxn modelId="{7C5856EF-2D29-47FF-BFBC-3704A212F0D8}" srcId="{6DE3E6C6-A0B8-43C0-9AB0-574C7A49BFB9}" destId="{DA61BDA4-F631-43A9-B43F-62F6AB79E7EC}" srcOrd="2" destOrd="0" parTransId="{B9212383-72F3-4B94-AC76-F046AA325BC8}" sibTransId="{E91C5CA2-1710-497C-9723-D51C5B6DB1DA}"/>
    <dgm:cxn modelId="{C69D3DF4-BF6B-496B-9FEA-F6BFBB4053B8}" type="presOf" srcId="{155723FF-21FA-4BFB-A1A4-3151C7C0667E}" destId="{853B5735-F31F-4677-A278-A4D114CF87FB}" srcOrd="0" destOrd="0" presId="urn:microsoft.com/office/officeart/2008/layout/IncreasingCircleProcess"/>
    <dgm:cxn modelId="{D3B5D3FC-5C02-489E-ACA4-E7BFF90A799E}" srcId="{9718555A-6367-42B7-B95F-DCDCAD3FA681}" destId="{155723FF-21FA-4BFB-A1A4-3151C7C0667E}" srcOrd="0" destOrd="0" parTransId="{DDDC4693-9E0F-4224-94F0-7BE44EE7B9AE}" sibTransId="{90E7EA74-F11A-4D45-A1F4-A0B7010DF1B5}"/>
    <dgm:cxn modelId="{27771627-DFD7-4B46-A569-0E741EBEC9A7}" type="presParOf" srcId="{B00D3BB5-9DBB-4831-A128-D76373C65E73}" destId="{0A811124-C7B2-4B80-AF0C-5F3F2AC2FB46}" srcOrd="0" destOrd="0" presId="urn:microsoft.com/office/officeart/2008/layout/IncreasingCircleProcess"/>
    <dgm:cxn modelId="{E352AEC7-BD1B-49D2-84C0-FB3F9BC935D4}" type="presParOf" srcId="{0A811124-C7B2-4B80-AF0C-5F3F2AC2FB46}" destId="{6DF9C496-D791-44F4-9A1A-8EA172363D44}" srcOrd="0" destOrd="0" presId="urn:microsoft.com/office/officeart/2008/layout/IncreasingCircleProcess"/>
    <dgm:cxn modelId="{AC24D774-2066-4DD2-94B7-E93C8E5239CD}" type="presParOf" srcId="{0A811124-C7B2-4B80-AF0C-5F3F2AC2FB46}" destId="{175FCAB8-A015-4597-A823-265FED5FCA1B}" srcOrd="1" destOrd="0" presId="urn:microsoft.com/office/officeart/2008/layout/IncreasingCircleProcess"/>
    <dgm:cxn modelId="{F7B95229-DAC7-40AC-B78D-B96077982B9F}" type="presParOf" srcId="{0A811124-C7B2-4B80-AF0C-5F3F2AC2FB46}" destId="{853B5735-F31F-4677-A278-A4D114CF87FB}" srcOrd="2" destOrd="0" presId="urn:microsoft.com/office/officeart/2008/layout/IncreasingCircleProcess"/>
    <dgm:cxn modelId="{540FFBA1-BE2F-40E9-B282-8B5586B5004D}" type="presParOf" srcId="{0A811124-C7B2-4B80-AF0C-5F3F2AC2FB46}" destId="{1859B7B6-1E97-463B-9039-3A3145C08EBC}" srcOrd="3" destOrd="0" presId="urn:microsoft.com/office/officeart/2008/layout/IncreasingCircleProcess"/>
    <dgm:cxn modelId="{461F721B-98C5-4966-B4B6-707A396EE294}" type="presParOf" srcId="{B00D3BB5-9DBB-4831-A128-D76373C65E73}" destId="{AF95964E-42AF-45BC-B3D7-BA47C81EEED5}" srcOrd="1" destOrd="0" presId="urn:microsoft.com/office/officeart/2008/layout/IncreasingCircleProcess"/>
    <dgm:cxn modelId="{74EAC27E-FB6F-4129-9C86-53003A374518}" type="presParOf" srcId="{B00D3BB5-9DBB-4831-A128-D76373C65E73}" destId="{ECDA785F-99EB-46EC-A565-2BF2AC2D6B20}" srcOrd="2" destOrd="0" presId="urn:microsoft.com/office/officeart/2008/layout/IncreasingCircleProcess"/>
    <dgm:cxn modelId="{CC5960DF-85F7-40AD-BD3D-080981AE76FE}" type="presParOf" srcId="{ECDA785F-99EB-46EC-A565-2BF2AC2D6B20}" destId="{3E106D5B-3FD1-4B04-8345-E33B7F42F1FD}" srcOrd="0" destOrd="0" presId="urn:microsoft.com/office/officeart/2008/layout/IncreasingCircleProcess"/>
    <dgm:cxn modelId="{AFAB8BD9-6147-467D-9D6B-0CC0FA88D85E}" type="presParOf" srcId="{ECDA785F-99EB-46EC-A565-2BF2AC2D6B20}" destId="{F3D8938B-04F1-4A04-BA26-6194ABA5E963}" srcOrd="1" destOrd="0" presId="urn:microsoft.com/office/officeart/2008/layout/IncreasingCircleProcess"/>
    <dgm:cxn modelId="{503EC582-169D-429A-B4EF-16ACD47ACAAB}" type="presParOf" srcId="{ECDA785F-99EB-46EC-A565-2BF2AC2D6B20}" destId="{659FF1ED-6866-42B5-BE50-9E41E1FC6094}" srcOrd="2" destOrd="0" presId="urn:microsoft.com/office/officeart/2008/layout/IncreasingCircleProcess"/>
    <dgm:cxn modelId="{C0F354C0-6816-4739-9503-A0E28F165EF2}" type="presParOf" srcId="{ECDA785F-99EB-46EC-A565-2BF2AC2D6B20}" destId="{9DE4F55E-4FF7-4F75-AA4A-4D46E7B18BE6}" srcOrd="3" destOrd="0" presId="urn:microsoft.com/office/officeart/2008/layout/IncreasingCircleProcess"/>
    <dgm:cxn modelId="{EA92595C-0609-4518-A37D-C87BCFBB81D2}" type="presParOf" srcId="{B00D3BB5-9DBB-4831-A128-D76373C65E73}" destId="{F09A924D-7241-4663-9A71-74EB6D48F82B}" srcOrd="3" destOrd="0" presId="urn:microsoft.com/office/officeart/2008/layout/IncreasingCircleProcess"/>
    <dgm:cxn modelId="{03C67270-FC81-46F4-905A-2EC2B8838724}" type="presParOf" srcId="{B00D3BB5-9DBB-4831-A128-D76373C65E73}" destId="{BFAEDE76-4859-47F3-B71F-F3480A85B1DB}" srcOrd="4" destOrd="0" presId="urn:microsoft.com/office/officeart/2008/layout/IncreasingCircleProcess"/>
    <dgm:cxn modelId="{58012591-8D9D-474F-BDFE-FE4F3B52B0BA}" type="presParOf" srcId="{BFAEDE76-4859-47F3-B71F-F3480A85B1DB}" destId="{C753B774-0102-4031-B4AD-2CE8D09CE38E}" srcOrd="0" destOrd="0" presId="urn:microsoft.com/office/officeart/2008/layout/IncreasingCircleProcess"/>
    <dgm:cxn modelId="{8F22FC35-B776-487B-B8FD-B022E93655C9}" type="presParOf" srcId="{BFAEDE76-4859-47F3-B71F-F3480A85B1DB}" destId="{996B3B14-AF45-4E7A-94A9-148A2D1B1959}" srcOrd="1" destOrd="0" presId="urn:microsoft.com/office/officeart/2008/layout/IncreasingCircleProcess"/>
    <dgm:cxn modelId="{C4186B9D-C759-4DC2-98BB-878674C097D6}" type="presParOf" srcId="{BFAEDE76-4859-47F3-B71F-F3480A85B1DB}" destId="{54A956E5-9AE6-4F25-9E39-B0169D09FD07}" srcOrd="2" destOrd="0" presId="urn:microsoft.com/office/officeart/2008/layout/IncreasingCircleProcess"/>
    <dgm:cxn modelId="{D7084618-B38A-458D-88F8-9C9E778764C4}" type="presParOf" srcId="{BFAEDE76-4859-47F3-B71F-F3480A85B1DB}" destId="{F6A9C635-4111-46E0-8625-EF3295EAA097}" srcOrd="3" destOrd="0" presId="urn:microsoft.com/office/officeart/2008/layout/IncreasingCircleProcess"/>
    <dgm:cxn modelId="{AD654C3B-BB26-4827-9CFD-EEA73838E1F9}" type="presParOf" srcId="{B00D3BB5-9DBB-4831-A128-D76373C65E73}" destId="{15AE26A9-EE2A-4FBF-9E25-0A8CD20221A6}" srcOrd="5" destOrd="0" presId="urn:microsoft.com/office/officeart/2008/layout/IncreasingCircleProcess"/>
    <dgm:cxn modelId="{A666B43E-98B4-4B6F-9DAF-25620217FA21}" type="presParOf" srcId="{B00D3BB5-9DBB-4831-A128-D76373C65E73}" destId="{CD4D16B8-D42D-4CA3-8467-F4726E437B26}" srcOrd="6" destOrd="0" presId="urn:microsoft.com/office/officeart/2008/layout/IncreasingCircleProcess"/>
    <dgm:cxn modelId="{16894065-4451-475E-A3AC-3C19A9E78AD5}" type="presParOf" srcId="{CD4D16B8-D42D-4CA3-8467-F4726E437B26}" destId="{611C4F31-5BB2-43A0-B0A2-3C25A35568F4}" srcOrd="0" destOrd="0" presId="urn:microsoft.com/office/officeart/2008/layout/IncreasingCircleProcess"/>
    <dgm:cxn modelId="{27FFA21A-CE38-42D4-85EF-CACD6D149A27}" type="presParOf" srcId="{CD4D16B8-D42D-4CA3-8467-F4726E437B26}" destId="{7379A42E-BCA6-4FA0-B9CB-68F2266C67E9}" srcOrd="1" destOrd="0" presId="urn:microsoft.com/office/officeart/2008/layout/IncreasingCircleProcess"/>
    <dgm:cxn modelId="{566D2D6F-D5CD-4A1C-B774-F63632490360}" type="presParOf" srcId="{CD4D16B8-D42D-4CA3-8467-F4726E437B26}" destId="{507D94BC-FF61-4D41-B063-0214E58C4634}" srcOrd="2" destOrd="0" presId="urn:microsoft.com/office/officeart/2008/layout/IncreasingCircleProcess"/>
    <dgm:cxn modelId="{18AAA7E3-A59C-49F3-92D7-B9BDC93DAD2A}" type="presParOf" srcId="{CD4D16B8-D42D-4CA3-8467-F4726E437B26}" destId="{8BCD9D76-4436-4684-B78F-BECE800AC67F}" srcOrd="3" destOrd="0" presId="urn:microsoft.com/office/officeart/2008/layout/IncreasingCircleProcess"/>
    <dgm:cxn modelId="{B0AF4AEC-EEB8-4A09-8A20-1CF389E2BD97}" type="presParOf" srcId="{B00D3BB5-9DBB-4831-A128-D76373C65E73}" destId="{D7782C0E-B159-4986-B3F6-0DA48A6918B6}" srcOrd="7" destOrd="0" presId="urn:microsoft.com/office/officeart/2008/layout/IncreasingCircleProcess"/>
    <dgm:cxn modelId="{2625ABFA-89E7-4544-BC7F-7888DC7B05BF}" type="presParOf" srcId="{B00D3BB5-9DBB-4831-A128-D76373C65E73}" destId="{12D1417B-3FD9-471D-A2B7-7C4B3D79E392}" srcOrd="8" destOrd="0" presId="urn:microsoft.com/office/officeart/2008/layout/IncreasingCircleProcess"/>
    <dgm:cxn modelId="{51A2F006-8AC6-45A5-8B9C-CC0151EEA5D5}" type="presParOf" srcId="{12D1417B-3FD9-471D-A2B7-7C4B3D79E392}" destId="{F35EE1F2-8BA9-484C-BCE0-6D0E5E275ECC}" srcOrd="0" destOrd="0" presId="urn:microsoft.com/office/officeart/2008/layout/IncreasingCircleProcess"/>
    <dgm:cxn modelId="{D0463FD0-F5B9-4F50-AE67-A918D663452A}" type="presParOf" srcId="{12D1417B-3FD9-471D-A2B7-7C4B3D79E392}" destId="{8354FA2D-1EF1-4D4A-8472-7F0D6AB8B2D7}" srcOrd="1" destOrd="0" presId="urn:microsoft.com/office/officeart/2008/layout/IncreasingCircleProcess"/>
    <dgm:cxn modelId="{2983838D-B421-4C54-9BCE-F3A31C252595}" type="presParOf" srcId="{12D1417B-3FD9-471D-A2B7-7C4B3D79E392}" destId="{48721B55-154F-47FD-BEBA-BC84E0553404}" srcOrd="2" destOrd="0" presId="urn:microsoft.com/office/officeart/2008/layout/IncreasingCircleProcess"/>
    <dgm:cxn modelId="{0536080D-8CE2-44B6-97E3-013D2110E6D7}" type="presParOf" srcId="{12D1417B-3FD9-471D-A2B7-7C4B3D79E392}" destId="{E76B1AE3-A5C6-42ED-B74D-AD996BFB8A43}"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676B7-DC6B-4F15-BDAB-387A6395B072}"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GB"/>
        </a:p>
      </dgm:t>
    </dgm:pt>
    <dgm:pt modelId="{D731BC16-ABDA-4EB9-96B7-B328328E7FEB}">
      <dgm:prSet phldrT="[Text]"/>
      <dgm:spPr/>
      <dgm:t>
        <a:bodyPr/>
        <a:lstStyle/>
        <a:p>
          <a:r>
            <a:rPr lang="en-GB" b="1" dirty="0"/>
            <a:t>FOR</a:t>
          </a:r>
          <a:r>
            <a:rPr lang="en-GB" dirty="0"/>
            <a:t> </a:t>
          </a:r>
          <a:r>
            <a:rPr lang="en-GB" b="1" dirty="0"/>
            <a:t>AUTHORS and APPROVAL MANAGERS</a:t>
          </a:r>
        </a:p>
      </dgm:t>
    </dgm:pt>
    <dgm:pt modelId="{88E32E5F-DB55-420E-A50B-E7A0959184AB}" type="parTrans" cxnId="{E20699DD-BADA-4175-9B02-974E0EF834F0}">
      <dgm:prSet/>
      <dgm:spPr/>
      <dgm:t>
        <a:bodyPr/>
        <a:lstStyle/>
        <a:p>
          <a:endParaRPr lang="en-GB"/>
        </a:p>
      </dgm:t>
    </dgm:pt>
    <dgm:pt modelId="{6E7FD137-39FD-47FC-B481-5DF8EDFEEB2F}" type="sibTrans" cxnId="{E20699DD-BADA-4175-9B02-974E0EF834F0}">
      <dgm:prSet/>
      <dgm:spPr/>
      <dgm:t>
        <a:bodyPr/>
        <a:lstStyle/>
        <a:p>
          <a:endParaRPr lang="en-GB"/>
        </a:p>
      </dgm:t>
    </dgm:pt>
    <dgm:pt modelId="{E035B8D6-BB88-44EB-9A2F-ED7E87CBDD6F}">
      <dgm:prSet phldrT="[Text]"/>
      <dgm:spPr/>
      <dgm:t>
        <a:bodyPr/>
        <a:lstStyle/>
        <a:p>
          <a:r>
            <a:rPr lang="en-GB" dirty="0"/>
            <a:t>OA verification (oa.verification@springernature.com)</a:t>
          </a:r>
        </a:p>
      </dgm:t>
    </dgm:pt>
    <dgm:pt modelId="{FD81F4A5-535A-4D60-AA88-788E35E8FDB2}" type="parTrans" cxnId="{F0CF0C35-7650-4B93-8375-030234E1B775}">
      <dgm:prSet/>
      <dgm:spPr/>
      <dgm:t>
        <a:bodyPr/>
        <a:lstStyle/>
        <a:p>
          <a:endParaRPr lang="en-GB"/>
        </a:p>
      </dgm:t>
    </dgm:pt>
    <dgm:pt modelId="{EBB55148-40FA-4F09-8A14-7739127F47E8}" type="sibTrans" cxnId="{F0CF0C35-7650-4B93-8375-030234E1B775}">
      <dgm:prSet/>
      <dgm:spPr/>
      <dgm:t>
        <a:bodyPr/>
        <a:lstStyle/>
        <a:p>
          <a:endParaRPr lang="en-GB"/>
        </a:p>
      </dgm:t>
    </dgm:pt>
    <dgm:pt modelId="{D7C7F755-86A5-4E0B-A309-BD83FCFC6113}">
      <dgm:prSet phldrT="[Text]"/>
      <dgm:spPr/>
      <dgm:t>
        <a:bodyPr/>
        <a:lstStyle/>
        <a:p>
          <a:r>
            <a:rPr lang="en-GB" b="1" dirty="0"/>
            <a:t>FOR</a:t>
          </a:r>
          <a:r>
            <a:rPr lang="en-GB" dirty="0"/>
            <a:t> </a:t>
          </a:r>
          <a:r>
            <a:rPr lang="en-GB" b="1" dirty="0"/>
            <a:t>THE CONSORTIUM</a:t>
          </a:r>
        </a:p>
      </dgm:t>
    </dgm:pt>
    <dgm:pt modelId="{22065FE2-DA9E-41F7-B3C2-846E1F7E942A}" type="parTrans" cxnId="{7EEE2434-5D89-49A3-84B9-C621BFA9F50A}">
      <dgm:prSet/>
      <dgm:spPr/>
      <dgm:t>
        <a:bodyPr/>
        <a:lstStyle/>
        <a:p>
          <a:endParaRPr lang="en-GB"/>
        </a:p>
      </dgm:t>
    </dgm:pt>
    <dgm:pt modelId="{C2886817-2699-4D3D-B865-636DF88FFE9D}" type="sibTrans" cxnId="{7EEE2434-5D89-49A3-84B9-C621BFA9F50A}">
      <dgm:prSet/>
      <dgm:spPr/>
      <dgm:t>
        <a:bodyPr/>
        <a:lstStyle/>
        <a:p>
          <a:endParaRPr lang="en-GB"/>
        </a:p>
      </dgm:t>
    </dgm:pt>
    <dgm:pt modelId="{B061CE5D-9B18-4793-8066-2A70D2EB8755}">
      <dgm:prSet phldrT="[Text]"/>
      <dgm:spPr/>
      <dgm:t>
        <a:bodyPr/>
        <a:lstStyle/>
        <a:p>
          <a:r>
            <a:rPr lang="en-GB" dirty="0"/>
            <a:t>OA verification (oa.verification@springernature.com)</a:t>
          </a:r>
        </a:p>
      </dgm:t>
    </dgm:pt>
    <dgm:pt modelId="{48539352-C170-4560-9DD8-404B35423FC8}" type="parTrans" cxnId="{BA6575F8-BC71-4195-B4BD-807B956F21EF}">
      <dgm:prSet/>
      <dgm:spPr/>
      <dgm:t>
        <a:bodyPr/>
        <a:lstStyle/>
        <a:p>
          <a:endParaRPr lang="en-GB"/>
        </a:p>
      </dgm:t>
    </dgm:pt>
    <dgm:pt modelId="{1D9AC1E7-BE42-4761-88E5-FF109A60E71F}" type="sibTrans" cxnId="{BA6575F8-BC71-4195-B4BD-807B956F21EF}">
      <dgm:prSet/>
      <dgm:spPr/>
      <dgm:t>
        <a:bodyPr/>
        <a:lstStyle/>
        <a:p>
          <a:endParaRPr lang="en-GB"/>
        </a:p>
      </dgm:t>
    </dgm:pt>
    <dgm:pt modelId="{BE7532B7-9377-476A-A54E-3777A5EC9D99}">
      <dgm:prSet phldrT="[Text]"/>
      <dgm:spPr/>
      <dgm:t>
        <a:bodyPr/>
        <a:lstStyle/>
        <a:p>
          <a:r>
            <a:rPr lang="en-GB" dirty="0"/>
            <a:t>OA Coordinator</a:t>
          </a:r>
        </a:p>
      </dgm:t>
    </dgm:pt>
    <dgm:pt modelId="{0C1419CD-7C8E-4A8B-B396-286FA7869EFE}" type="parTrans" cxnId="{8BB63920-78B1-4D34-86BC-DABE11C26E6E}">
      <dgm:prSet/>
      <dgm:spPr/>
      <dgm:t>
        <a:bodyPr/>
        <a:lstStyle/>
        <a:p>
          <a:endParaRPr lang="en-GB"/>
        </a:p>
      </dgm:t>
    </dgm:pt>
    <dgm:pt modelId="{B7FC5D35-D918-49B0-B851-DDA37325FF54}" type="sibTrans" cxnId="{8BB63920-78B1-4D34-86BC-DABE11C26E6E}">
      <dgm:prSet/>
      <dgm:spPr/>
      <dgm:t>
        <a:bodyPr/>
        <a:lstStyle/>
        <a:p>
          <a:endParaRPr lang="en-GB"/>
        </a:p>
      </dgm:t>
    </dgm:pt>
    <dgm:pt modelId="{438C7579-8651-4747-A520-8B55AA6ABD69}">
      <dgm:prSet phldrT="[Text]"/>
      <dgm:spPr/>
      <dgm:t>
        <a:bodyPr/>
        <a:lstStyle/>
        <a:p>
          <a:endParaRPr lang="en-GB" dirty="0"/>
        </a:p>
      </dgm:t>
    </dgm:pt>
    <dgm:pt modelId="{8EA77F44-4485-435F-A77D-1FFBB25D7B10}" type="parTrans" cxnId="{1FA85740-2028-4F8E-ADAD-F74CAC55D696}">
      <dgm:prSet/>
      <dgm:spPr/>
      <dgm:t>
        <a:bodyPr/>
        <a:lstStyle/>
        <a:p>
          <a:endParaRPr lang="en-GB"/>
        </a:p>
      </dgm:t>
    </dgm:pt>
    <dgm:pt modelId="{16A3B567-6FAF-421C-96C3-9DB659D9C939}" type="sibTrans" cxnId="{1FA85740-2028-4F8E-ADAD-F74CAC55D696}">
      <dgm:prSet/>
      <dgm:spPr/>
      <dgm:t>
        <a:bodyPr/>
        <a:lstStyle/>
        <a:p>
          <a:endParaRPr lang="en-GB"/>
        </a:p>
      </dgm:t>
    </dgm:pt>
    <dgm:pt modelId="{FA5CD915-D387-4B9D-99EA-69F42E48EB51}" type="pres">
      <dgm:prSet presAssocID="{C8C676B7-DC6B-4F15-BDAB-387A6395B072}" presName="Name0" presStyleCnt="0">
        <dgm:presLayoutVars>
          <dgm:dir/>
          <dgm:animLvl val="lvl"/>
          <dgm:resizeHandles val="exact"/>
        </dgm:presLayoutVars>
      </dgm:prSet>
      <dgm:spPr/>
    </dgm:pt>
    <dgm:pt modelId="{2F6E7F95-053A-4AD1-AFAD-B16F17114BD5}" type="pres">
      <dgm:prSet presAssocID="{D731BC16-ABDA-4EB9-96B7-B328328E7FEB}" presName="composite" presStyleCnt="0"/>
      <dgm:spPr/>
    </dgm:pt>
    <dgm:pt modelId="{9E109FF1-2DC9-43EC-B47B-16DB2E3D91A4}" type="pres">
      <dgm:prSet presAssocID="{D731BC16-ABDA-4EB9-96B7-B328328E7FEB}" presName="parTx" presStyleLbl="alignNode1" presStyleIdx="0" presStyleCnt="2" custLinFactY="-29574" custLinFactNeighborY="-100000">
        <dgm:presLayoutVars>
          <dgm:chMax val="0"/>
          <dgm:chPref val="0"/>
          <dgm:bulletEnabled val="1"/>
        </dgm:presLayoutVars>
      </dgm:prSet>
      <dgm:spPr/>
    </dgm:pt>
    <dgm:pt modelId="{194155BA-3E88-4E5F-ADF8-E87469F59E7C}" type="pres">
      <dgm:prSet presAssocID="{D731BC16-ABDA-4EB9-96B7-B328328E7FEB}" presName="desTx" presStyleLbl="alignAccFollowNode1" presStyleIdx="0" presStyleCnt="2" custLinFactNeighborY="-64369">
        <dgm:presLayoutVars>
          <dgm:bulletEnabled val="1"/>
        </dgm:presLayoutVars>
      </dgm:prSet>
      <dgm:spPr/>
    </dgm:pt>
    <dgm:pt modelId="{ED93D3E3-2422-4100-A530-201C9E14534E}" type="pres">
      <dgm:prSet presAssocID="{6E7FD137-39FD-47FC-B481-5DF8EDFEEB2F}" presName="space" presStyleCnt="0"/>
      <dgm:spPr/>
    </dgm:pt>
    <dgm:pt modelId="{162FC6E6-B308-4FEA-829A-522E8F26F2FD}" type="pres">
      <dgm:prSet presAssocID="{D7C7F755-86A5-4E0B-A309-BD83FCFC6113}" presName="composite" presStyleCnt="0"/>
      <dgm:spPr/>
    </dgm:pt>
    <dgm:pt modelId="{97DB0F24-69B9-40BF-B48B-DD3DF02507EF}" type="pres">
      <dgm:prSet presAssocID="{D7C7F755-86A5-4E0B-A309-BD83FCFC6113}" presName="parTx" presStyleLbl="alignNode1" presStyleIdx="1" presStyleCnt="2" custLinFactY="-29574" custLinFactNeighborY="-100000">
        <dgm:presLayoutVars>
          <dgm:chMax val="0"/>
          <dgm:chPref val="0"/>
          <dgm:bulletEnabled val="1"/>
        </dgm:presLayoutVars>
      </dgm:prSet>
      <dgm:spPr/>
    </dgm:pt>
    <dgm:pt modelId="{0D18D92F-6541-4EEF-87D0-5BFE209F7D93}" type="pres">
      <dgm:prSet presAssocID="{D7C7F755-86A5-4E0B-A309-BD83FCFC6113}" presName="desTx" presStyleLbl="alignAccFollowNode1" presStyleIdx="1" presStyleCnt="2" custLinFactNeighborY="-64369">
        <dgm:presLayoutVars>
          <dgm:bulletEnabled val="1"/>
        </dgm:presLayoutVars>
      </dgm:prSet>
      <dgm:spPr/>
    </dgm:pt>
  </dgm:ptLst>
  <dgm:cxnLst>
    <dgm:cxn modelId="{8BB63920-78B1-4D34-86BC-DABE11C26E6E}" srcId="{D7C7F755-86A5-4E0B-A309-BD83FCFC6113}" destId="{BE7532B7-9377-476A-A54E-3777A5EC9D99}" srcOrd="2" destOrd="0" parTransId="{0C1419CD-7C8E-4A8B-B396-286FA7869EFE}" sibTransId="{B7FC5D35-D918-49B0-B851-DDA37325FF54}"/>
    <dgm:cxn modelId="{ED4F0026-034C-4D6E-91E7-F3843A574B40}" type="presOf" srcId="{C8C676B7-DC6B-4F15-BDAB-387A6395B072}" destId="{FA5CD915-D387-4B9D-99EA-69F42E48EB51}" srcOrd="0" destOrd="0" presId="urn:microsoft.com/office/officeart/2005/8/layout/hList1"/>
    <dgm:cxn modelId="{7EEE2434-5D89-49A3-84B9-C621BFA9F50A}" srcId="{C8C676B7-DC6B-4F15-BDAB-387A6395B072}" destId="{D7C7F755-86A5-4E0B-A309-BD83FCFC6113}" srcOrd="1" destOrd="0" parTransId="{22065FE2-DA9E-41F7-B3C2-846E1F7E942A}" sibTransId="{C2886817-2699-4D3D-B865-636DF88FFE9D}"/>
    <dgm:cxn modelId="{F0CF0C35-7650-4B93-8375-030234E1B775}" srcId="{D731BC16-ABDA-4EB9-96B7-B328328E7FEB}" destId="{E035B8D6-BB88-44EB-9A2F-ED7E87CBDD6F}" srcOrd="0" destOrd="0" parTransId="{FD81F4A5-535A-4D60-AA88-788E35E8FDB2}" sibTransId="{EBB55148-40FA-4F09-8A14-7739127F47E8}"/>
    <dgm:cxn modelId="{1FA85740-2028-4F8E-ADAD-F74CAC55D696}" srcId="{D7C7F755-86A5-4E0B-A309-BD83FCFC6113}" destId="{438C7579-8651-4747-A520-8B55AA6ABD69}" srcOrd="1" destOrd="0" parTransId="{8EA77F44-4485-435F-A77D-1FFBB25D7B10}" sibTransId="{16A3B567-6FAF-421C-96C3-9DB659D9C939}"/>
    <dgm:cxn modelId="{B0F83944-5F5C-4765-88F5-1DE51867823C}" type="presOf" srcId="{438C7579-8651-4747-A520-8B55AA6ABD69}" destId="{0D18D92F-6541-4EEF-87D0-5BFE209F7D93}" srcOrd="0" destOrd="1" presId="urn:microsoft.com/office/officeart/2005/8/layout/hList1"/>
    <dgm:cxn modelId="{BDBABF58-F377-4E03-A8CF-551D6416B630}" type="presOf" srcId="{D731BC16-ABDA-4EB9-96B7-B328328E7FEB}" destId="{9E109FF1-2DC9-43EC-B47B-16DB2E3D91A4}" srcOrd="0" destOrd="0" presId="urn:microsoft.com/office/officeart/2005/8/layout/hList1"/>
    <dgm:cxn modelId="{A5BB017D-3786-4990-A6BA-F811F0B72941}" type="presOf" srcId="{BE7532B7-9377-476A-A54E-3777A5EC9D99}" destId="{0D18D92F-6541-4EEF-87D0-5BFE209F7D93}" srcOrd="0" destOrd="2" presId="urn:microsoft.com/office/officeart/2005/8/layout/hList1"/>
    <dgm:cxn modelId="{E8C13894-C33F-4536-8BE0-7F6D4B47F21D}" type="presOf" srcId="{D7C7F755-86A5-4E0B-A309-BD83FCFC6113}" destId="{97DB0F24-69B9-40BF-B48B-DD3DF02507EF}" srcOrd="0" destOrd="0" presId="urn:microsoft.com/office/officeart/2005/8/layout/hList1"/>
    <dgm:cxn modelId="{B9D06BB0-1194-43E0-B36F-EF02870A49AC}" type="presOf" srcId="{E035B8D6-BB88-44EB-9A2F-ED7E87CBDD6F}" destId="{194155BA-3E88-4E5F-ADF8-E87469F59E7C}" srcOrd="0" destOrd="0" presId="urn:microsoft.com/office/officeart/2005/8/layout/hList1"/>
    <dgm:cxn modelId="{E20699DD-BADA-4175-9B02-974E0EF834F0}" srcId="{C8C676B7-DC6B-4F15-BDAB-387A6395B072}" destId="{D731BC16-ABDA-4EB9-96B7-B328328E7FEB}" srcOrd="0" destOrd="0" parTransId="{88E32E5F-DB55-420E-A50B-E7A0959184AB}" sibTransId="{6E7FD137-39FD-47FC-B481-5DF8EDFEEB2F}"/>
    <dgm:cxn modelId="{C68C5AEA-2A3E-45EC-902A-E9E7D8A56B35}" type="presOf" srcId="{B061CE5D-9B18-4793-8066-2A70D2EB8755}" destId="{0D18D92F-6541-4EEF-87D0-5BFE209F7D93}" srcOrd="0" destOrd="0" presId="urn:microsoft.com/office/officeart/2005/8/layout/hList1"/>
    <dgm:cxn modelId="{BA6575F8-BC71-4195-B4BD-807B956F21EF}" srcId="{D7C7F755-86A5-4E0B-A309-BD83FCFC6113}" destId="{B061CE5D-9B18-4793-8066-2A70D2EB8755}" srcOrd="0" destOrd="0" parTransId="{48539352-C170-4560-9DD8-404B35423FC8}" sibTransId="{1D9AC1E7-BE42-4761-88E5-FF109A60E71F}"/>
    <dgm:cxn modelId="{21A39FF0-6F1E-4E88-BF5D-C403640F2E00}" type="presParOf" srcId="{FA5CD915-D387-4B9D-99EA-69F42E48EB51}" destId="{2F6E7F95-053A-4AD1-AFAD-B16F17114BD5}" srcOrd="0" destOrd="0" presId="urn:microsoft.com/office/officeart/2005/8/layout/hList1"/>
    <dgm:cxn modelId="{146D5C07-8EEB-4819-9B87-72C4D0093FBE}" type="presParOf" srcId="{2F6E7F95-053A-4AD1-AFAD-B16F17114BD5}" destId="{9E109FF1-2DC9-43EC-B47B-16DB2E3D91A4}" srcOrd="0" destOrd="0" presId="urn:microsoft.com/office/officeart/2005/8/layout/hList1"/>
    <dgm:cxn modelId="{3D4F1DA8-517B-4C9E-8E61-813858B2CAC5}" type="presParOf" srcId="{2F6E7F95-053A-4AD1-AFAD-B16F17114BD5}" destId="{194155BA-3E88-4E5F-ADF8-E87469F59E7C}" srcOrd="1" destOrd="0" presId="urn:microsoft.com/office/officeart/2005/8/layout/hList1"/>
    <dgm:cxn modelId="{3DFA375A-66DB-42C0-839C-7B2843B832B6}" type="presParOf" srcId="{FA5CD915-D387-4B9D-99EA-69F42E48EB51}" destId="{ED93D3E3-2422-4100-A530-201C9E14534E}" srcOrd="1" destOrd="0" presId="urn:microsoft.com/office/officeart/2005/8/layout/hList1"/>
    <dgm:cxn modelId="{4B62D464-8A96-4FCC-9F6C-592EBA9DD5D2}" type="presParOf" srcId="{FA5CD915-D387-4B9D-99EA-69F42E48EB51}" destId="{162FC6E6-B308-4FEA-829A-522E8F26F2FD}" srcOrd="2" destOrd="0" presId="urn:microsoft.com/office/officeart/2005/8/layout/hList1"/>
    <dgm:cxn modelId="{D236C122-4FB8-4BD4-93FF-64BBA49F9A61}" type="presParOf" srcId="{162FC6E6-B308-4FEA-829A-522E8F26F2FD}" destId="{97DB0F24-69B9-40BF-B48B-DD3DF02507EF}" srcOrd="0" destOrd="0" presId="urn:microsoft.com/office/officeart/2005/8/layout/hList1"/>
    <dgm:cxn modelId="{A4E7D65D-EAB9-45D4-9213-2691EB4AC706}" type="presParOf" srcId="{162FC6E6-B308-4FEA-829A-522E8F26F2FD}" destId="{0D18D92F-6541-4EEF-87D0-5BFE209F7D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C496-D791-44F4-9A1A-8EA172363D44}">
      <dsp:nvSpPr>
        <dsp:cNvPr id="0" name=""/>
        <dsp:cNvSpPr/>
      </dsp:nvSpPr>
      <dsp:spPr>
        <a:xfrm>
          <a:off x="2901" y="975872"/>
          <a:ext cx="332703" cy="33270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FCAB8-A015-4597-A823-265FED5FCA1B}">
      <dsp:nvSpPr>
        <dsp:cNvPr id="0" name=""/>
        <dsp:cNvSpPr/>
      </dsp:nvSpPr>
      <dsp:spPr>
        <a:xfrm>
          <a:off x="36171" y="1009142"/>
          <a:ext cx="266163" cy="266163"/>
        </a:xfrm>
        <a:prstGeom prst="chord">
          <a:avLst>
            <a:gd name="adj1" fmla="val 2332194"/>
            <a:gd name="adj2" fmla="val 8587806"/>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B5735-F31F-4677-A278-A4D114CF87FB}">
      <dsp:nvSpPr>
        <dsp:cNvPr id="0" name=""/>
        <dsp:cNvSpPr/>
      </dsp:nvSpPr>
      <dsp:spPr>
        <a:xfrm>
          <a:off x="0" y="1480189"/>
          <a:ext cx="1524601" cy="140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kern="1200" noProof="0" dirty="0">
              <a:latin typeface="+mj-lt"/>
            </a:rPr>
            <a:t>Manuscript is submitted</a:t>
          </a:r>
        </a:p>
        <a:p>
          <a:pPr marL="0" lvl="0" indent="0" algn="l" defTabSz="622300">
            <a:lnSpc>
              <a:spcPct val="90000"/>
            </a:lnSpc>
            <a:spcBef>
              <a:spcPct val="0"/>
            </a:spcBef>
            <a:spcAft>
              <a:spcPct val="35000"/>
            </a:spcAft>
            <a:buNone/>
          </a:pPr>
          <a:r>
            <a:rPr lang="en-GB" sz="1400" kern="1200" noProof="0" dirty="0">
              <a:latin typeface="+mj-lt"/>
            </a:rPr>
            <a:t>Submitting author provides e.g. </a:t>
          </a:r>
          <a:r>
            <a:rPr lang="en-GB" sz="1400" b="1" kern="1200" noProof="0" dirty="0" err="1">
              <a:latin typeface="+mj-lt"/>
            </a:rPr>
            <a:t>FundRef</a:t>
          </a:r>
          <a:r>
            <a:rPr lang="en-GB" sz="1400" kern="1200" noProof="0" dirty="0">
              <a:latin typeface="+mj-lt"/>
            </a:rPr>
            <a:t> and </a:t>
          </a:r>
          <a:r>
            <a:rPr lang="en-GB" sz="1400" b="1" kern="1200" noProof="0" dirty="0">
              <a:latin typeface="+mj-lt"/>
            </a:rPr>
            <a:t>ORCID</a:t>
          </a:r>
          <a:r>
            <a:rPr lang="en-GB" sz="1400" kern="1200" noProof="0" dirty="0">
              <a:latin typeface="+mj-lt"/>
            </a:rPr>
            <a:t> information, article category is assigned</a:t>
          </a:r>
        </a:p>
        <a:p>
          <a:pPr marL="0" lvl="0" indent="0" algn="l" defTabSz="622300">
            <a:lnSpc>
              <a:spcPct val="90000"/>
            </a:lnSpc>
            <a:spcBef>
              <a:spcPct val="0"/>
            </a:spcBef>
            <a:spcAft>
              <a:spcPct val="35000"/>
            </a:spcAft>
            <a:buNone/>
          </a:pPr>
          <a:r>
            <a:rPr lang="en-GB" sz="1400" b="1" kern="1200" noProof="0" dirty="0">
              <a:latin typeface="+mj-lt"/>
            </a:rPr>
            <a:t>Peer</a:t>
          </a:r>
          <a:r>
            <a:rPr lang="en-GB" sz="1400" kern="1200" noProof="0" dirty="0">
              <a:latin typeface="+mj-lt"/>
            </a:rPr>
            <a:t> </a:t>
          </a:r>
          <a:r>
            <a:rPr lang="en-GB" sz="1400" b="1" kern="1200" noProof="0" dirty="0">
              <a:latin typeface="+mj-lt"/>
            </a:rPr>
            <a:t>review</a:t>
          </a:r>
          <a:r>
            <a:rPr lang="en-GB" sz="1400" kern="1200" noProof="0" dirty="0">
              <a:latin typeface="+mj-lt"/>
            </a:rPr>
            <a:t> is conducted in the following steps.</a:t>
          </a:r>
        </a:p>
      </dsp:txBody>
      <dsp:txXfrm>
        <a:off x="0" y="1480189"/>
        <a:ext cx="1524601" cy="1400128"/>
      </dsp:txXfrm>
    </dsp:sp>
    <dsp:sp modelId="{1859B7B6-1E97-463B-9039-3A3145C08EBC}">
      <dsp:nvSpPr>
        <dsp:cNvPr id="0" name=""/>
        <dsp:cNvSpPr/>
      </dsp:nvSpPr>
      <dsp:spPr>
        <a:xfrm>
          <a:off x="386134" y="0"/>
          <a:ext cx="1334907" cy="228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de-DE" sz="1600" b="0" kern="1200" dirty="0">
              <a:latin typeface="+mj-lt"/>
            </a:rPr>
            <a:t>Submission</a:t>
          </a:r>
          <a:endParaRPr lang="en-US" sz="1600" b="0" kern="1200" dirty="0">
            <a:latin typeface="+mj-lt"/>
          </a:endParaRPr>
        </a:p>
      </dsp:txBody>
      <dsp:txXfrm>
        <a:off x="386134" y="0"/>
        <a:ext cx="1334907" cy="2284448"/>
      </dsp:txXfrm>
    </dsp:sp>
    <dsp:sp modelId="{3E106D5B-3FD1-4B04-8345-E33B7F42F1FD}">
      <dsp:nvSpPr>
        <dsp:cNvPr id="0" name=""/>
        <dsp:cNvSpPr/>
      </dsp:nvSpPr>
      <dsp:spPr>
        <a:xfrm>
          <a:off x="1728657" y="975872"/>
          <a:ext cx="332703" cy="33270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8938B-04F1-4A04-BA26-6194ABA5E963}">
      <dsp:nvSpPr>
        <dsp:cNvPr id="0" name=""/>
        <dsp:cNvSpPr/>
      </dsp:nvSpPr>
      <dsp:spPr>
        <a:xfrm>
          <a:off x="1761927" y="1009142"/>
          <a:ext cx="266163" cy="266163"/>
        </a:xfrm>
        <a:prstGeom prst="chord">
          <a:avLst>
            <a:gd name="adj1" fmla="val 692220"/>
            <a:gd name="adj2" fmla="val 1010778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4F55E-4FF7-4F75-AA4A-4D46E7B18BE6}">
      <dsp:nvSpPr>
        <dsp:cNvPr id="0" name=""/>
        <dsp:cNvSpPr/>
      </dsp:nvSpPr>
      <dsp:spPr>
        <a:xfrm>
          <a:off x="2037343" y="0"/>
          <a:ext cx="1170911" cy="228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de-DE" sz="1600" b="0" kern="1200" dirty="0">
              <a:latin typeface="+mj-lt"/>
            </a:rPr>
            <a:t>Editorial Acceptance</a:t>
          </a:r>
          <a:endParaRPr lang="en-US" sz="1600" b="0" kern="1200" dirty="0">
            <a:latin typeface="+mj-lt"/>
          </a:endParaRPr>
        </a:p>
      </dsp:txBody>
      <dsp:txXfrm>
        <a:off x="2037343" y="0"/>
        <a:ext cx="1170911" cy="2284448"/>
      </dsp:txXfrm>
    </dsp:sp>
    <dsp:sp modelId="{C753B774-0102-4031-B4AD-2CE8D09CE38E}">
      <dsp:nvSpPr>
        <dsp:cNvPr id="0" name=""/>
        <dsp:cNvSpPr/>
      </dsp:nvSpPr>
      <dsp:spPr>
        <a:xfrm>
          <a:off x="3277568" y="975872"/>
          <a:ext cx="332703" cy="33270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B3B14-AF45-4E7A-94A9-148A2D1B1959}">
      <dsp:nvSpPr>
        <dsp:cNvPr id="0" name=""/>
        <dsp:cNvSpPr/>
      </dsp:nvSpPr>
      <dsp:spPr>
        <a:xfrm>
          <a:off x="3310838" y="1009142"/>
          <a:ext cx="266163" cy="266163"/>
        </a:xfrm>
        <a:prstGeom prst="chord">
          <a:avLst>
            <a:gd name="adj1" fmla="val 20907780"/>
            <a:gd name="adj2" fmla="val 1149222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956E5-9AE6-4F25-9E39-B0169D09FD07}">
      <dsp:nvSpPr>
        <dsp:cNvPr id="0" name=""/>
        <dsp:cNvSpPr/>
      </dsp:nvSpPr>
      <dsp:spPr>
        <a:xfrm>
          <a:off x="3371938" y="1480189"/>
          <a:ext cx="1524601" cy="140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noProof="0" dirty="0">
              <a:latin typeface="+mj-lt"/>
            </a:rPr>
            <a:t>OA agreement specific eligibility check: </a:t>
          </a:r>
          <a:r>
            <a:rPr lang="en-GB" sz="1400" kern="1200" noProof="0" dirty="0">
              <a:latin typeface="+mj-lt"/>
            </a:rPr>
            <a:t>in-scope journals, article types</a:t>
          </a:r>
        </a:p>
        <a:p>
          <a:pPr marL="0" lvl="0" indent="0" algn="l" defTabSz="622300">
            <a:lnSpc>
              <a:spcPct val="90000"/>
            </a:lnSpc>
            <a:spcBef>
              <a:spcPct val="0"/>
            </a:spcBef>
            <a:spcAft>
              <a:spcPct val="35000"/>
            </a:spcAft>
            <a:buNone/>
          </a:pPr>
          <a:r>
            <a:rPr lang="en-GB" sz="1400" b="1" kern="1200" noProof="0" dirty="0">
              <a:latin typeface="+mj-lt"/>
            </a:rPr>
            <a:t>Corresponding author identifies him/herself</a:t>
          </a:r>
          <a:r>
            <a:rPr lang="en-GB" sz="1400" kern="1200" noProof="0" dirty="0">
              <a:latin typeface="+mj-lt"/>
            </a:rPr>
            <a:t> as connected to a member institution</a:t>
          </a:r>
        </a:p>
      </dsp:txBody>
      <dsp:txXfrm>
        <a:off x="3371938" y="1480189"/>
        <a:ext cx="1524601" cy="1400128"/>
      </dsp:txXfrm>
    </dsp:sp>
    <dsp:sp modelId="{F6A9C635-4111-46E0-8625-EF3295EAA097}">
      <dsp:nvSpPr>
        <dsp:cNvPr id="0" name=""/>
        <dsp:cNvSpPr/>
      </dsp:nvSpPr>
      <dsp:spPr>
        <a:xfrm>
          <a:off x="3674487" y="0"/>
          <a:ext cx="1310921" cy="228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de-DE" sz="1600" b="0" kern="1200" dirty="0">
              <a:latin typeface="+mj-lt"/>
            </a:rPr>
            <a:t>Identification</a:t>
          </a:r>
          <a:endParaRPr lang="en-US" sz="1600" b="0" kern="1200" dirty="0">
            <a:latin typeface="+mj-lt"/>
          </a:endParaRPr>
        </a:p>
      </dsp:txBody>
      <dsp:txXfrm>
        <a:off x="3674487" y="0"/>
        <a:ext cx="1310921" cy="2284448"/>
      </dsp:txXfrm>
    </dsp:sp>
    <dsp:sp modelId="{611C4F31-5BB2-43A0-B0A2-3C25A35568F4}">
      <dsp:nvSpPr>
        <dsp:cNvPr id="0" name=""/>
        <dsp:cNvSpPr/>
      </dsp:nvSpPr>
      <dsp:spPr>
        <a:xfrm>
          <a:off x="5003324" y="975872"/>
          <a:ext cx="332703" cy="33270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9A42E-BCA6-4FA0-B9CB-68F2266C67E9}">
      <dsp:nvSpPr>
        <dsp:cNvPr id="0" name=""/>
        <dsp:cNvSpPr/>
      </dsp:nvSpPr>
      <dsp:spPr>
        <a:xfrm>
          <a:off x="5036594" y="1009142"/>
          <a:ext cx="266163" cy="266163"/>
        </a:xfrm>
        <a:prstGeom prst="chord">
          <a:avLst>
            <a:gd name="adj1" fmla="val 19267806"/>
            <a:gd name="adj2" fmla="val 13012194"/>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D94BC-FF61-4D41-B063-0214E58C4634}">
      <dsp:nvSpPr>
        <dsp:cNvPr id="0" name=""/>
        <dsp:cNvSpPr/>
      </dsp:nvSpPr>
      <dsp:spPr>
        <a:xfrm>
          <a:off x="5023620" y="1480189"/>
          <a:ext cx="1524601" cy="140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kern="1200" noProof="0" dirty="0">
              <a:latin typeface="+mj-lt"/>
            </a:rPr>
            <a:t>Identified article is sent to the member institution's </a:t>
          </a:r>
          <a:r>
            <a:rPr lang="en-GB" sz="1400" b="1" kern="1200" noProof="0" dirty="0">
              <a:latin typeface="+mj-lt"/>
            </a:rPr>
            <a:t>article</a:t>
          </a:r>
          <a:r>
            <a:rPr lang="en-GB" sz="1400" kern="1200" noProof="0" dirty="0">
              <a:latin typeface="+mj-lt"/>
            </a:rPr>
            <a:t> </a:t>
          </a:r>
          <a:r>
            <a:rPr lang="en-GB" sz="1400" b="1" kern="1200" noProof="0" dirty="0">
              <a:latin typeface="+mj-lt"/>
            </a:rPr>
            <a:t>approval service accounts </a:t>
          </a:r>
          <a:r>
            <a:rPr lang="en-GB" sz="1400" b="0" kern="1200" noProof="0" dirty="0">
              <a:latin typeface="+mj-lt"/>
            </a:rPr>
            <a:t>for</a:t>
          </a:r>
          <a:r>
            <a:rPr lang="en-GB" sz="1400" b="1" kern="1200" noProof="0" dirty="0">
              <a:latin typeface="+mj-lt"/>
            </a:rPr>
            <a:t> final verification of eligibility</a:t>
          </a:r>
        </a:p>
      </dsp:txBody>
      <dsp:txXfrm>
        <a:off x="5023620" y="1480189"/>
        <a:ext cx="1524601" cy="1400128"/>
      </dsp:txXfrm>
    </dsp:sp>
    <dsp:sp modelId="{8BCD9D76-4436-4684-B78F-BECE800AC67F}">
      <dsp:nvSpPr>
        <dsp:cNvPr id="0" name=""/>
        <dsp:cNvSpPr/>
      </dsp:nvSpPr>
      <dsp:spPr>
        <a:xfrm>
          <a:off x="5464484" y="0"/>
          <a:ext cx="1340684" cy="228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de-DE" sz="1600" b="0" kern="1200" dirty="0">
              <a:latin typeface="+mj-lt"/>
            </a:rPr>
            <a:t>Verification</a:t>
          </a:r>
          <a:endParaRPr lang="en-US" sz="1600" b="0" kern="1200" dirty="0">
            <a:latin typeface="+mj-lt"/>
          </a:endParaRPr>
        </a:p>
      </dsp:txBody>
      <dsp:txXfrm>
        <a:off x="5464484" y="0"/>
        <a:ext cx="1340684" cy="2284448"/>
      </dsp:txXfrm>
    </dsp:sp>
    <dsp:sp modelId="{F35EE1F2-8BA9-484C-BCE0-6D0E5E275ECC}">
      <dsp:nvSpPr>
        <dsp:cNvPr id="0" name=""/>
        <dsp:cNvSpPr/>
      </dsp:nvSpPr>
      <dsp:spPr>
        <a:xfrm>
          <a:off x="6729080" y="975872"/>
          <a:ext cx="332703" cy="332703"/>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4FA2D-1EF1-4D4A-8472-7F0D6AB8B2D7}">
      <dsp:nvSpPr>
        <dsp:cNvPr id="0" name=""/>
        <dsp:cNvSpPr/>
      </dsp:nvSpPr>
      <dsp:spPr>
        <a:xfrm>
          <a:off x="6762350" y="1009142"/>
          <a:ext cx="266163" cy="266163"/>
        </a:xfrm>
        <a:prstGeom prst="chord">
          <a:avLst>
            <a:gd name="adj1" fmla="val 16200000"/>
            <a:gd name="adj2" fmla="val 162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21B55-154F-47FD-BEBA-BC84E0553404}">
      <dsp:nvSpPr>
        <dsp:cNvPr id="0" name=""/>
        <dsp:cNvSpPr/>
      </dsp:nvSpPr>
      <dsp:spPr>
        <a:xfrm>
          <a:off x="6745655" y="1480189"/>
          <a:ext cx="1524601" cy="140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kern="1200" noProof="0" dirty="0">
              <a:latin typeface="+mj-lt"/>
            </a:rPr>
            <a:t>Eligible article is </a:t>
          </a:r>
          <a:r>
            <a:rPr lang="en-GB" sz="1400" b="1" kern="1200" noProof="0" dirty="0">
              <a:latin typeface="+mj-lt"/>
            </a:rPr>
            <a:t>published immediately open access</a:t>
          </a:r>
        </a:p>
        <a:p>
          <a:pPr marL="0" lvl="0" indent="0" algn="l" defTabSz="622300">
            <a:lnSpc>
              <a:spcPct val="90000"/>
            </a:lnSpc>
            <a:spcBef>
              <a:spcPct val="0"/>
            </a:spcBef>
            <a:spcAft>
              <a:spcPct val="35000"/>
            </a:spcAft>
            <a:buNone/>
          </a:pPr>
          <a:r>
            <a:rPr lang="en-GB" sz="1400" b="1" kern="1200" noProof="0" dirty="0">
              <a:latin typeface="+mj-lt"/>
            </a:rPr>
            <a:t>OA Funding note </a:t>
          </a:r>
          <a:r>
            <a:rPr lang="en-GB" sz="1400" b="0" kern="1200" noProof="0" dirty="0">
              <a:latin typeface="+mj-lt"/>
            </a:rPr>
            <a:t>added in article</a:t>
          </a:r>
          <a:r>
            <a:rPr lang="en-GB" sz="1400" b="1" kern="1200" noProof="0" dirty="0">
              <a:latin typeface="+mj-lt"/>
            </a:rPr>
            <a:t> </a:t>
          </a:r>
          <a:r>
            <a:rPr lang="en-GB" sz="1400" b="0" kern="1200" noProof="0" dirty="0">
              <a:latin typeface="+mj-lt"/>
            </a:rPr>
            <a:t>acknowledgments (if applicable)</a:t>
          </a:r>
        </a:p>
      </dsp:txBody>
      <dsp:txXfrm>
        <a:off x="6745655" y="1480189"/>
        <a:ext cx="1524601" cy="1400128"/>
      </dsp:txXfrm>
    </dsp:sp>
    <dsp:sp modelId="{E76B1AE3-A5C6-42ED-B74D-AD996BFB8A43}">
      <dsp:nvSpPr>
        <dsp:cNvPr id="0" name=""/>
        <dsp:cNvSpPr/>
      </dsp:nvSpPr>
      <dsp:spPr>
        <a:xfrm>
          <a:off x="7017975" y="0"/>
          <a:ext cx="1370448" cy="2284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mj-lt"/>
            </a:rPr>
            <a:t>Publication</a:t>
          </a:r>
          <a:endParaRPr lang="en-US" sz="1600" b="0" kern="1200" dirty="0">
            <a:latin typeface="+mj-lt"/>
          </a:endParaRPr>
        </a:p>
      </dsp:txBody>
      <dsp:txXfrm>
        <a:off x="7017975" y="0"/>
        <a:ext cx="1370448" cy="2284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09FF1-2DC9-43EC-B47B-16DB2E3D91A4}">
      <dsp:nvSpPr>
        <dsp:cNvPr id="0" name=""/>
        <dsp:cNvSpPr/>
      </dsp:nvSpPr>
      <dsp:spPr>
        <a:xfrm>
          <a:off x="36" y="277047"/>
          <a:ext cx="3499420" cy="57817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FOR</a:t>
          </a:r>
          <a:r>
            <a:rPr lang="en-GB" sz="1600" kern="1200" dirty="0"/>
            <a:t> </a:t>
          </a:r>
          <a:r>
            <a:rPr lang="en-GB" sz="1600" b="1" kern="1200" dirty="0"/>
            <a:t>AUTHORS and APPROVAL MANAGERS</a:t>
          </a:r>
        </a:p>
      </dsp:txBody>
      <dsp:txXfrm>
        <a:off x="36" y="277047"/>
        <a:ext cx="3499420" cy="578171"/>
      </dsp:txXfrm>
    </dsp:sp>
    <dsp:sp modelId="{194155BA-3E88-4E5F-ADF8-E87469F59E7C}">
      <dsp:nvSpPr>
        <dsp:cNvPr id="0" name=""/>
        <dsp:cNvSpPr/>
      </dsp:nvSpPr>
      <dsp:spPr>
        <a:xfrm>
          <a:off x="36" y="841064"/>
          <a:ext cx="3499420" cy="118584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OA verification (oa.verification@springernature.com)</a:t>
          </a:r>
        </a:p>
      </dsp:txBody>
      <dsp:txXfrm>
        <a:off x="36" y="841064"/>
        <a:ext cx="3499420" cy="1185840"/>
      </dsp:txXfrm>
    </dsp:sp>
    <dsp:sp modelId="{97DB0F24-69B9-40BF-B48B-DD3DF02507EF}">
      <dsp:nvSpPr>
        <dsp:cNvPr id="0" name=""/>
        <dsp:cNvSpPr/>
      </dsp:nvSpPr>
      <dsp:spPr>
        <a:xfrm>
          <a:off x="3989375" y="277047"/>
          <a:ext cx="3499420" cy="578171"/>
        </a:xfrm>
        <a:prstGeom prst="rect">
          <a:avLst/>
        </a:prstGeom>
        <a:gradFill rotWithShape="0">
          <a:gsLst>
            <a:gs pos="0">
              <a:schemeClr val="accent3">
                <a:hueOff val="-8986411"/>
                <a:satOff val="-14295"/>
                <a:lumOff val="6276"/>
                <a:alphaOff val="0"/>
                <a:shade val="51000"/>
                <a:satMod val="130000"/>
              </a:schemeClr>
            </a:gs>
            <a:gs pos="80000">
              <a:schemeClr val="accent3">
                <a:hueOff val="-8986411"/>
                <a:satOff val="-14295"/>
                <a:lumOff val="6276"/>
                <a:alphaOff val="0"/>
                <a:shade val="93000"/>
                <a:satMod val="130000"/>
              </a:schemeClr>
            </a:gs>
            <a:gs pos="100000">
              <a:schemeClr val="accent3">
                <a:hueOff val="-8986411"/>
                <a:satOff val="-14295"/>
                <a:lumOff val="6276"/>
                <a:alphaOff val="0"/>
                <a:shade val="94000"/>
                <a:satMod val="135000"/>
              </a:schemeClr>
            </a:gs>
          </a:gsLst>
          <a:lin ang="16200000" scaled="0"/>
        </a:gradFill>
        <a:ln w="9525" cap="flat" cmpd="sng" algn="ctr">
          <a:solidFill>
            <a:schemeClr val="accent3">
              <a:hueOff val="-8986411"/>
              <a:satOff val="-14295"/>
              <a:lumOff val="627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FOR</a:t>
          </a:r>
          <a:r>
            <a:rPr lang="en-GB" sz="1600" kern="1200" dirty="0"/>
            <a:t> </a:t>
          </a:r>
          <a:r>
            <a:rPr lang="en-GB" sz="1600" b="1" kern="1200" dirty="0"/>
            <a:t>THE CONSORTIUM</a:t>
          </a:r>
        </a:p>
      </dsp:txBody>
      <dsp:txXfrm>
        <a:off x="3989375" y="277047"/>
        <a:ext cx="3499420" cy="578171"/>
      </dsp:txXfrm>
    </dsp:sp>
    <dsp:sp modelId="{0D18D92F-6541-4EEF-87D0-5BFE209F7D93}">
      <dsp:nvSpPr>
        <dsp:cNvPr id="0" name=""/>
        <dsp:cNvSpPr/>
      </dsp:nvSpPr>
      <dsp:spPr>
        <a:xfrm>
          <a:off x="3989375" y="841064"/>
          <a:ext cx="3499420" cy="1185840"/>
        </a:xfrm>
        <a:prstGeom prst="rect">
          <a:avLst/>
        </a:prstGeom>
        <a:solidFill>
          <a:schemeClr val="accent3">
            <a:tint val="40000"/>
            <a:alpha val="90000"/>
            <a:hueOff val="-8802412"/>
            <a:satOff val="-4872"/>
            <a:lumOff val="149"/>
            <a:alphaOff val="0"/>
          </a:schemeClr>
        </a:solidFill>
        <a:ln w="9525" cap="flat" cmpd="sng" algn="ctr">
          <a:solidFill>
            <a:schemeClr val="accent3">
              <a:tint val="40000"/>
              <a:alpha val="90000"/>
              <a:hueOff val="-8802412"/>
              <a:satOff val="-4872"/>
              <a:lumOff val="14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OA verification (oa.verification@springernature.com)</a:t>
          </a:r>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a:t>OA Coordinator</a:t>
          </a:r>
        </a:p>
      </dsp:txBody>
      <dsp:txXfrm>
        <a:off x="3989375" y="841064"/>
        <a:ext cx="3499420" cy="1185840"/>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F184D2EE-D00E-4C3F-81DF-ECB6BE4C33E2}" type="datetimeFigureOut">
              <a:rPr lang="en-GB" smtClean="0"/>
              <a:t>14/04/2021</a:t>
            </a:fld>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E1F1AF6F-28A4-473F-95E8-3AE40DCF5E5A}" type="slidenum">
              <a:rPr lang="en-GB" smtClean="0"/>
              <a:t>‹#›</a:t>
            </a:fld>
            <a:endParaRPr lang="en-GB"/>
          </a:p>
        </p:txBody>
      </p:sp>
    </p:spTree>
    <p:extLst>
      <p:ext uri="{BB962C8B-B14F-4D97-AF65-F5344CB8AC3E}">
        <p14:creationId xmlns:p14="http://schemas.microsoft.com/office/powerpoint/2010/main" val="7768383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6266F6FD-851C-43F8-A689-AC680A4FA3E8}" type="datetimeFigureOut">
              <a:rPr lang="en-US" smtClean="0"/>
              <a:t>4/14/2021</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7BB4C09A-0F95-4482-8DEF-775FA453706C}" type="slidenum">
              <a:rPr lang="en-US" smtClean="0"/>
              <a:t>‹#›</a:t>
            </a:fld>
            <a:endParaRPr lang="en-US"/>
          </a:p>
        </p:txBody>
      </p:sp>
    </p:spTree>
    <p:extLst>
      <p:ext uri="{BB962C8B-B14F-4D97-AF65-F5344CB8AC3E}">
        <p14:creationId xmlns:p14="http://schemas.microsoft.com/office/powerpoint/2010/main" val="15552035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5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87081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5.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6.emf"/><Relationship Id="rId5" Type="http://schemas.openxmlformats.org/officeDocument/2006/relationships/image" Target="../media/image21.png"/><Relationship Id="rId4" Type="http://schemas.openxmlformats.org/officeDocument/2006/relationships/image" Target="../media/image25.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5.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5.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jpeg"/><Relationship Id="rId1" Type="http://schemas.openxmlformats.org/officeDocument/2006/relationships/slideMaster" Target="../slideMasters/slideMaster5.xml"/><Relationship Id="rId5" Type="http://schemas.openxmlformats.org/officeDocument/2006/relationships/image" Target="../media/image34.jpg"/><Relationship Id="rId4" Type="http://schemas.openxmlformats.org/officeDocument/2006/relationships/image" Target="../media/image2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jpe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jpe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5.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5.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5.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5.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3.jpe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4.jpe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6.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6.emf"/><Relationship Id="rId5" Type="http://schemas.openxmlformats.org/officeDocument/2006/relationships/image" Target="../media/image21.png"/><Relationship Id="rId4" Type="http://schemas.openxmlformats.org/officeDocument/2006/relationships/image" Target="../media/image2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6.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6.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jpeg"/><Relationship Id="rId1" Type="http://schemas.openxmlformats.org/officeDocument/2006/relationships/slideMaster" Target="../slideMasters/slideMaster6.xml"/><Relationship Id="rId5" Type="http://schemas.openxmlformats.org/officeDocument/2006/relationships/image" Target="../media/image34.jpg"/><Relationship Id="rId4" Type="http://schemas.openxmlformats.org/officeDocument/2006/relationships/image" Target="../media/image22.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jpe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jpeg"/><Relationship Id="rId1" Type="http://schemas.openxmlformats.org/officeDocument/2006/relationships/slideMaster" Target="../slideMasters/slideMaster6.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6.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1.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6.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6.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3.jpe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7.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2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6.emf"/><Relationship Id="rId5" Type="http://schemas.openxmlformats.org/officeDocument/2006/relationships/image" Target="../media/image21.png"/><Relationship Id="rId4" Type="http://schemas.openxmlformats.org/officeDocument/2006/relationships/image" Target="../media/image25.jpe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7.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7.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7.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jpeg"/><Relationship Id="rId1" Type="http://schemas.openxmlformats.org/officeDocument/2006/relationships/slideMaster" Target="../slideMasters/slideMaster7.xml"/><Relationship Id="rId5" Type="http://schemas.openxmlformats.org/officeDocument/2006/relationships/image" Target="../media/image34.jpg"/><Relationship Id="rId4" Type="http://schemas.openxmlformats.org/officeDocument/2006/relationships/image" Target="../media/image22.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Master" Target="../slideMasters/slideMaster7.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jpeg"/><Relationship Id="rId1" Type="http://schemas.openxmlformats.org/officeDocument/2006/relationships/slideMaster" Target="../slideMasters/slideMaster7.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jpeg"/><Relationship Id="rId1" Type="http://schemas.openxmlformats.org/officeDocument/2006/relationships/slideMaster" Target="../slideMasters/slideMaster7.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7.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7.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1.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7.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7.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Master" Target="../slideMasters/slideMaster3.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20" name="Rectangle 19"/>
          <p:cNvSpPr/>
          <p:nvPr/>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4769786" y="507608"/>
            <a:ext cx="3695643" cy="649049"/>
          </a:xfrm>
        </p:spPr>
        <p:txBody>
          <a:bodyPr/>
          <a:lstStyle>
            <a:lvl1pPr>
              <a:defRPr sz="2300">
                <a:solidFill>
                  <a:schemeClr val="accent5"/>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274876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2150043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635436"/>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3477"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p:nvSpPr>
        <p:spPr bwMode="ltGray">
          <a:xfrm>
            <a:off x="6684437" y="1722408"/>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a:lnSpc>
                <a:spcPct val="100000"/>
              </a:lnSpc>
              <a:spcAft>
                <a:spcPts val="600"/>
              </a:spcAft>
              <a:buClr>
                <a:srgbClr val="58595B"/>
              </a:buClr>
            </a:pPr>
            <a:endParaRPr lang="en-US" sz="800" dirty="0">
              <a:solidFill>
                <a:srgbClr val="FFFFFF"/>
              </a:solidFill>
            </a:endParaRPr>
          </a:p>
        </p:txBody>
      </p:sp>
      <p:sp>
        <p:nvSpPr>
          <p:cNvPr id="13"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24" name="TextBox 23">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514233291"/>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p:nvSpPr>
        <p:spPr bwMode="ltGray">
          <a:xfrm>
            <a:off x="6684437" y="1722409"/>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24" name="TextBox 2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90081245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a:off x="5590583"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p:nvSpPr>
        <p:spPr bwMode="ltGray">
          <a:xfrm>
            <a:off x="6684438" y="1722408"/>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Following the progress of Dolly’s clones</a:t>
            </a:r>
          </a:p>
          <a:p>
            <a:pPr>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9"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4" name="TextBox 23">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226630297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p:nvSpPr>
        <p:spPr bwMode="ltGray">
          <a:xfrm>
            <a:off x="6684437" y="1722408"/>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Frogs catch flies with sticky tongues</a:t>
            </a:r>
          </a:p>
          <a:p>
            <a:pPr>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p:nvSpPr>
        <p:spPr bwMode="ltGray">
          <a:xfrm>
            <a:off x="5512372" y="2561003"/>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9"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2" name="Rectangle 2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3" name="Picture 2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6" name="TextBox 25">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378003297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582280" y="1795227"/>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p:nvSpPr>
        <p:spPr bwMode="ltGray">
          <a:xfrm>
            <a:off x="6684437" y="1722409"/>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a:lnSpc>
                <a:spcPct val="100000"/>
              </a:lnSpc>
              <a:spcAft>
                <a:spcPts val="600"/>
              </a:spcAft>
              <a:buClr>
                <a:srgbClr val="58595B"/>
              </a:buClr>
            </a:pPr>
            <a:endParaRPr lang="en-US" sz="800" dirty="0">
              <a:solidFill>
                <a:srgbClr val="FFFFFF"/>
              </a:solidFill>
            </a:endParaRP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24" name="TextBox 2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2514263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p:nvPicPr>
        <p:blipFill rotWithShape="1">
          <a:blip r:embed="rId2">
            <a:extLst>
              <a:ext uri="{28A0092B-C50C-407E-A947-70E740481C1C}">
                <a14:useLocalDpi xmlns:a14="http://schemas.microsoft.com/office/drawing/2010/main"/>
              </a:ext>
            </a:extLst>
          </a:blip>
          <a:srcRect l="5269" t="6276" r="3050" b="2042"/>
          <a:stretch/>
        </p:blipFill>
        <p:spPr bwMode="ltGray">
          <a:xfrm>
            <a:off x="5586188"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Marie Curie (1867–1934)</a:t>
            </a:r>
          </a:p>
          <a:p>
            <a:pPr>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a:lnSpc>
                <a:spcPct val="100000"/>
              </a:lnSpc>
              <a:spcAft>
                <a:spcPts val="600"/>
              </a:spcAft>
              <a:buClr>
                <a:srgbClr val="58595B"/>
              </a:buClr>
            </a:pPr>
            <a:endParaRPr lang="en-US" sz="800" dirty="0">
              <a:solidFill>
                <a:srgbClr val="FFFFFF"/>
              </a:solidFill>
            </a:endParaRPr>
          </a:p>
        </p:txBody>
      </p:sp>
      <p:sp>
        <p:nvSpPr>
          <p:cNvPr id="1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23" name="Picture 2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79346713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Chien Shiung Wu (1912–1997)</a:t>
            </a:r>
          </a:p>
          <a:p>
            <a:pPr>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a:lnSpc>
                <a:spcPct val="100000"/>
              </a:lnSpc>
              <a:spcAft>
                <a:spcPts val="600"/>
              </a:spcAft>
              <a:buClr>
                <a:srgbClr val="58595B"/>
              </a:buClr>
            </a:pPr>
            <a:endParaRPr lang="en-US" sz="800" dirty="0">
              <a:solidFill>
                <a:srgbClr val="FFFFFF"/>
              </a:solidFill>
            </a:endParaRP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8"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23" name="Picture 2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80059367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p:nvSpPr>
        <p:spPr bwMode="ltGray">
          <a:xfrm>
            <a:off x="6314942" y="172240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Alan Turing (1867–1934)</a:t>
            </a:r>
          </a:p>
          <a:p>
            <a:pPr>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a:lnSpc>
                <a:spcPct val="100000"/>
              </a:lnSpc>
              <a:spcAft>
                <a:spcPts val="600"/>
              </a:spcAft>
              <a:buClr>
                <a:srgbClr val="58595B"/>
              </a:buClr>
            </a:pPr>
            <a:endParaRPr lang="en-US" sz="800" dirty="0">
              <a:solidFill>
                <a:srgbClr val="FFFFFF"/>
              </a:solidFill>
            </a:endParaRP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24" name="TextBox 23">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86740363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p:nvSpPr>
        <p:spPr bwMode="ltGray">
          <a:xfrm>
            <a:off x="6314942" y="1722408"/>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Alfred Nobel (1833–1896)</a:t>
            </a:r>
          </a:p>
          <a:p>
            <a:pPr>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3" name="TextBox 22">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4673972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01809361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John Maynard Keynes (1883–1946)</a:t>
            </a:r>
          </a:p>
          <a:p>
            <a:pPr>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a:lnSpc>
                <a:spcPct val="100000"/>
              </a:lnSpc>
              <a:spcAft>
                <a:spcPts val="600"/>
              </a:spcAft>
              <a:buClr>
                <a:srgbClr val="58595B"/>
              </a:buClr>
            </a:pPr>
            <a:endParaRPr lang="en-US" sz="800" dirty="0">
              <a:solidFill>
                <a:srgbClr val="FFFFFF"/>
              </a:solidFill>
            </a:endParaRP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22" name="Group 21">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23" name="Straight Connector 22">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5" name="Picture 24">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26" name="Picture 25">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7" name="TextBox 26">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76148969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pic>
        <p:nvPicPr>
          <p:cNvPr id="11" name="Picture 10">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2" name="Picture 11">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6" name="Picture 15">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3542792356"/>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p:nvSpPr>
        <p:spPr bwMode="ltGray">
          <a:xfrm>
            <a:off x="2495834" y="1197108"/>
            <a:ext cx="2390839" cy="2831544"/>
          </a:xfrm>
          <a:prstGeom prst="rect">
            <a:avLst/>
          </a:prstGeom>
          <a:noFill/>
        </p:spPr>
        <p:txBody>
          <a:bodyPr wrap="square" lIns="0" tIns="0" rIns="0" bIns="0" rtlCol="0" anchor="t" anchorCtr="0">
            <a:spAutoFit/>
          </a:bodyPr>
          <a:lstStyle/>
          <a:p>
            <a:r>
              <a:rPr lang="en-GB" sz="1400" b="1" dirty="0">
                <a:solidFill>
                  <a:srgbClr val="FFFFFF"/>
                </a:solidFill>
              </a:rPr>
              <a:t>Robots as virtual diving buddies</a:t>
            </a:r>
          </a:p>
          <a:p>
            <a:pPr>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p:nvSpPr>
        <p:spPr bwMode="ltGray">
          <a:xfrm>
            <a:off x="750277" y="2409522"/>
            <a:ext cx="1598391" cy="169277"/>
          </a:xfrm>
          <a:prstGeom prst="rect">
            <a:avLst/>
          </a:prstGeom>
          <a:noFill/>
        </p:spPr>
        <p:txBody>
          <a:bodyPr wrap="square" lIns="0" tIns="0" rIns="0" bIns="0" rtlCol="0" anchor="t" anchorCtr="0">
            <a:spAutoFit/>
          </a:bodyPr>
          <a:lstStyle/>
          <a:p>
            <a:pPr>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
        <p:nvSpPr>
          <p:cNvPr id="12"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4" name="Straight Connector 23">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7" name="TextBox 26">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28" name="Picture 2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238223701"/>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9083"/>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a:t>Click to edit Master text styles</a:t>
            </a:r>
          </a:p>
          <a:p>
            <a:pPr lvl="1"/>
            <a:r>
              <a:rPr lang="en-US"/>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a:ext>
            </a:extLst>
          </a:blip>
          <a:srcRect/>
          <a:stretch>
            <a:fillRect/>
          </a:stretch>
        </p:blipFill>
        <p:spPr bwMode="ltGray">
          <a:xfrm>
            <a:off x="6251341"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12" name="Picture 11">
            <a:extLst>
              <a:ext uri="{FF2B5EF4-FFF2-40B4-BE49-F238E27FC236}">
                <a16:creationId xmlns:a16="http://schemas.microsoft.com/office/drawing/2014/main" id="{EAAE97C7-98D3-40E8-81C6-7FE9F07CC6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4"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D0931BE3-6488-469A-8B18-48FCD0A1E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Tree>
    <p:extLst>
      <p:ext uri="{BB962C8B-B14F-4D97-AF65-F5344CB8AC3E}">
        <p14:creationId xmlns:p14="http://schemas.microsoft.com/office/powerpoint/2010/main" val="183778635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3477"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sp>
        <p:nvSpPr>
          <p:cNvPr id="24" name="TextBox 23">
            <a:extLst>
              <a:ext uri="{FF2B5EF4-FFF2-40B4-BE49-F238E27FC236}">
                <a16:creationId xmlns:a16="http://schemas.microsoft.com/office/drawing/2014/main" id="{98F4CED1-4F4D-4BD7-A9A9-20F2E80BD3F7}"/>
              </a:ext>
            </a:extLst>
          </p:cNvPr>
          <p:cNvSpPr txBox="1"/>
          <p:nvPr/>
        </p:nvSpPr>
        <p:spPr bwMode="ltGray">
          <a:xfrm>
            <a:off x="2495834" y="1197108"/>
            <a:ext cx="2390839" cy="2492990"/>
          </a:xfrm>
          <a:prstGeom prst="rect">
            <a:avLst/>
          </a:prstGeom>
          <a:noFill/>
        </p:spPr>
        <p:txBody>
          <a:bodyPr wrap="square" lIns="0" tIns="0" rIns="0" bIns="0" rtlCol="0" anchor="t" anchorCtr="0">
            <a:spAutoFit/>
          </a:bodyPr>
          <a:lstStyle/>
          <a:p>
            <a:r>
              <a:rPr lang="en-GB" sz="1400" b="1" dirty="0">
                <a:solidFill>
                  <a:srgbClr val="FFFFFF"/>
                </a:solidFill>
              </a:rPr>
              <a:t>How chameleons change colour</a:t>
            </a:r>
          </a:p>
          <a:p>
            <a:pPr>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bwMode="ltGray">
          <a:xfrm>
            <a:off x="750277" y="1236960"/>
            <a:ext cx="1598393" cy="1130855"/>
          </a:xfrm>
          <a:prstGeom prst="rect">
            <a:avLst/>
          </a:prstGeom>
        </p:spPr>
      </p:pic>
      <p:sp>
        <p:nvSpPr>
          <p:cNvPr id="10"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4"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5" name="Picture 14">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Rectangle 17">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Fully OA Business Models| May 2019</a:t>
            </a:r>
          </a:p>
        </p:txBody>
      </p:sp>
      <p:sp>
        <p:nvSpPr>
          <p:cNvPr id="19" name="TextBox 18">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0" name="Straight Connector 19">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2" name="Picture 2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72700778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9083"/>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7237" y="5776748"/>
            <a:ext cx="1770771" cy="742875"/>
          </a:xfrm>
          <a:prstGeom prst="rect">
            <a:avLst/>
          </a:prstGeom>
        </p:spPr>
      </p:pic>
      <p:pic>
        <p:nvPicPr>
          <p:cNvPr id="12" name="Picture 11">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16" name="Picture 15">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7" name="Picture 16">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192401728"/>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p:nvSpPr>
        <p:spPr bwMode="ltGray">
          <a:xfrm>
            <a:off x="2495834" y="1197108"/>
            <a:ext cx="2390839" cy="3046988"/>
          </a:xfrm>
          <a:prstGeom prst="rect">
            <a:avLst/>
          </a:prstGeom>
          <a:noFill/>
        </p:spPr>
        <p:txBody>
          <a:bodyPr wrap="square" lIns="0" tIns="0" rIns="0" bIns="0" rtlCol="0" anchor="t" anchorCtr="0">
            <a:spAutoFit/>
          </a:bodyPr>
          <a:lstStyle/>
          <a:p>
            <a:r>
              <a:rPr lang="en-US" sz="1400" b="1" dirty="0">
                <a:solidFill>
                  <a:srgbClr val="FFFFFF"/>
                </a:solidFill>
              </a:rPr>
              <a:t>New facial recognition tool developed for lemurs</a:t>
            </a:r>
          </a:p>
          <a:p>
            <a:pPr>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750278" y="1246587"/>
            <a:ext cx="1595325" cy="1131111"/>
          </a:xfrm>
          <a:prstGeom prst="rect">
            <a:avLst/>
          </a:prstGeom>
        </p:spPr>
      </p:pic>
      <p:sp>
        <p:nvSpPr>
          <p:cNvPr id="10"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0" name="TextBox 19">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3" name="Straight Connector 22">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5" name="Picture 24">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260500622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0"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265" y="5590904"/>
            <a:ext cx="1582743" cy="759097"/>
          </a:xfrm>
          <a:prstGeom prst="rect">
            <a:avLst/>
          </a:prstGeom>
        </p:spPr>
      </p:pic>
      <p:pic>
        <p:nvPicPr>
          <p:cNvPr id="10" name="Picture 9">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11" name="Picture 10">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pic>
        <p:nvPicPr>
          <p:cNvPr id="12" name="Picture 11">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3923017496"/>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2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0"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0"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1768059514"/>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p:nvSpPr>
        <p:spPr bwMode="ltGray">
          <a:xfrm>
            <a:off x="2495834" y="1197108"/>
            <a:ext cx="2390839" cy="2492990"/>
          </a:xfrm>
          <a:prstGeom prst="rect">
            <a:avLst/>
          </a:prstGeom>
          <a:noFill/>
        </p:spPr>
        <p:txBody>
          <a:bodyPr wrap="square" lIns="0" tIns="0" rIns="0" bIns="0" rtlCol="0" anchor="t" anchorCtr="0">
            <a:spAutoFit/>
          </a:bodyPr>
          <a:lstStyle/>
          <a:p>
            <a:r>
              <a:rPr lang="en-GB" sz="1400" b="1" dirty="0">
                <a:solidFill>
                  <a:srgbClr val="FFFFFF"/>
                </a:solidFill>
              </a:rPr>
              <a:t>Women behind the wireless</a:t>
            </a:r>
          </a:p>
          <a:p>
            <a:pPr>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flipH="1">
            <a:off x="750276" y="1246586"/>
            <a:ext cx="1598393" cy="1130855"/>
          </a:xfrm>
          <a:prstGeom prst="rect">
            <a:avLst/>
          </a:prstGeom>
        </p:spPr>
      </p:pic>
      <p:sp>
        <p:nvSpPr>
          <p:cNvPr id="10"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4"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19" name="Straight Connector 18">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5" name="Picture 24">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2022135571"/>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8A0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652623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1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78" b="2898"/>
          <a:stretch/>
        </p:blipFill>
        <p:spPr bwMode="ltGray">
          <a:xfrm>
            <a:off x="362807" y="83386"/>
            <a:ext cx="8781193" cy="6619564"/>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D60E47"/>
                </a:solidFill>
                <a:latin typeface="+mj-lt"/>
              </a:defRPr>
            </a:lvl1pPr>
            <a:lvl2pPr>
              <a:defRPr sz="1600">
                <a:solidFill>
                  <a:srgbClr val="D60E47"/>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266" y="5994331"/>
            <a:ext cx="1582743" cy="355668"/>
          </a:xfrm>
          <a:prstGeom prst="rect">
            <a:avLst/>
          </a:prstGeom>
        </p:spPr>
      </p:pic>
    </p:spTree>
    <p:extLst>
      <p:ext uri="{BB962C8B-B14F-4D97-AF65-F5344CB8AC3E}">
        <p14:creationId xmlns:p14="http://schemas.microsoft.com/office/powerpoint/2010/main" val="3119186342"/>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1_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p:nvSpPr>
        <p:spPr bwMode="ltGray">
          <a:xfrm>
            <a:off x="2495833" y="1197109"/>
            <a:ext cx="2619914" cy="2323713"/>
          </a:xfrm>
          <a:prstGeom prst="rect">
            <a:avLst/>
          </a:prstGeom>
          <a:noFill/>
        </p:spPr>
        <p:txBody>
          <a:bodyPr wrap="square" lIns="0" tIns="0" rIns="0" bIns="0" rtlCol="0" anchor="t" anchorCtr="0">
            <a:spAutoFit/>
          </a:bodyPr>
          <a:lstStyle/>
          <a:p>
            <a:r>
              <a:rPr lang="en-GB" sz="1400" b="1">
                <a:solidFill>
                  <a:srgbClr val="FFFFFF"/>
                </a:solidFill>
              </a:rPr>
              <a:t>Recreating the sound of silence</a:t>
            </a:r>
          </a:p>
          <a:p>
            <a:pPr>
              <a:spcBef>
                <a:spcPts val="600"/>
              </a:spcBef>
              <a:defRPr/>
            </a:pPr>
            <a:r>
              <a:rPr lang="en-GB" sz="1100">
                <a:solidFill>
                  <a:srgbClr val="FFFFFF"/>
                </a:solidFill>
              </a:rPr>
              <a:t>While most anechoic chambers are used for acoustic research, UCL’s is used in phonetics - the scientific study of the human voice. Researchers make precise recordings of voices, using both microphones and laryngographs. This latter device, developed by one of the academics who used this chamber, measures the opening and closing of the voice box while the subject speaks. Linguists at UCL use the recordings to identify the root causes of speech abnormalities in children.</a:t>
            </a:r>
            <a:endParaRPr lang="en-GB" sz="1100" dirty="0">
              <a:solidFill>
                <a:srgbClr val="FFFFFF"/>
              </a:solidFill>
            </a:endParaRP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p:nvCxnSpPr>
        <p:spPr bwMode="ltGray">
          <a:xfrm>
            <a:off x="750277" y="1079784"/>
            <a:ext cx="4314092"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853650" y="1246586"/>
            <a:ext cx="1391644" cy="1130855"/>
          </a:xfrm>
          <a:prstGeom prst="rect">
            <a:avLst/>
          </a:prstGeom>
        </p:spPr>
      </p:pic>
    </p:spTree>
    <p:extLst>
      <p:ext uri="{BB962C8B-B14F-4D97-AF65-F5344CB8AC3E}">
        <p14:creationId xmlns:p14="http://schemas.microsoft.com/office/powerpoint/2010/main" val="1294543116"/>
      </p:ext>
    </p:extLst>
  </p:cSld>
  <p:clrMapOvr>
    <a:masterClrMapping/>
  </p:clrMapOvr>
  <p:hf sldNum="0" hdr="0" dt="0"/>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3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15" t="3957" b="11392"/>
          <a:stretch/>
        </p:blipFill>
        <p:spPr bwMode="ltGray">
          <a:xfrm>
            <a:off x="51377" y="293643"/>
            <a:ext cx="9083860" cy="6282087"/>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329059360"/>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4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244170" y="148074"/>
            <a:ext cx="8899830" cy="6427655"/>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892489565"/>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5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11" t="11578"/>
          <a:stretch/>
        </p:blipFill>
        <p:spPr bwMode="ltGray">
          <a:xfrm>
            <a:off x="8792" y="180976"/>
            <a:ext cx="9133614" cy="6547155"/>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6016"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128664146"/>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Box 7"/>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859680795"/>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2190166742"/>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2144482148"/>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275433520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1198557918"/>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D3E26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1" name="Isosceles Triangle 2"/>
          <p:cNvSpPr/>
          <p:nvPr/>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28678353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3037593120"/>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0"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89"/>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
        <p:nvSpPr>
          <p:cNvPr id="7"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8"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218303424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89"/>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4" name="TextBox 3"/>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35933483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688"/>
            <a:ext cx="3642092" cy="276999"/>
          </a:xfrm>
        </p:spPr>
        <p:txBody>
          <a:bodyPr/>
          <a:lstStyle/>
          <a:p>
            <a:r>
              <a:rPr lang="en-US"/>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89"/>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940708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89"/>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27" y="1436689"/>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5" name="TextBox 4"/>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
        <p:nvSpPr>
          <p:cNvPr id="6" name="TextBox 5"/>
          <p:cNvSpPr txBox="1"/>
          <p:nvPr userDrawn="1"/>
        </p:nvSpPr>
        <p:spPr>
          <a:xfrm>
            <a:off x="7452320" y="486316"/>
            <a:ext cx="1584176" cy="422405"/>
          </a:xfrm>
          <a:prstGeom prst="rect">
            <a:avLst/>
          </a:prstGeom>
          <a:noFill/>
        </p:spPr>
        <p:txBody>
          <a:bodyPr wrap="square" lIns="72000" tIns="72000" rIns="72000" bIns="72000" rtlCol="0">
            <a:spAutoFit/>
          </a:bodyPr>
          <a:lstStyle/>
          <a:p>
            <a:r>
              <a:rPr lang="en-GB" dirty="0">
                <a:solidFill>
                  <a:srgbClr val="FF0000"/>
                </a:solidFill>
              </a:rPr>
              <a:t>CONFIDENTIAL</a:t>
            </a:r>
          </a:p>
        </p:txBody>
      </p:sp>
    </p:spTree>
    <p:extLst>
      <p:ext uri="{BB962C8B-B14F-4D97-AF65-F5344CB8AC3E}">
        <p14:creationId xmlns:p14="http://schemas.microsoft.com/office/powerpoint/2010/main" val="33180832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711983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006206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659996775"/>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144861018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257320760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AE9D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1" name="Isosceles Triangle 2"/>
          <p:cNvSpPr/>
          <p:nvPr/>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FB1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9479650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239060052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2846556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04046861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81828103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3699687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38688738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41978336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4126980369"/>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27495422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930927"/>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4FC2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Isosceles Triangle 2"/>
          <p:cNvSpPr/>
          <p:nvPr/>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5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228232802"/>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Fully OA Business Models| May 2019</a:t>
            </a:r>
          </a:p>
        </p:txBody>
      </p:sp>
      <p:sp>
        <p:nvSpPr>
          <p:cNvPr id="24" name="TextBox 23">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352424495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_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330546805"/>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345010556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6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1597263484"/>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1950933701"/>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
        <p:nvSpPr>
          <p:cNvPr id="2" name="TextBox 1"/>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1848894292"/>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04810026"/>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51740536"/>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904405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25049439"/>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24740474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3316938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Tree>
    <p:extLst>
      <p:ext uri="{BB962C8B-B14F-4D97-AF65-F5344CB8AC3E}">
        <p14:creationId xmlns:p14="http://schemas.microsoft.com/office/powerpoint/2010/main" val="374012226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41835354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714"/>
            <a:ext cx="3642092" cy="276999"/>
          </a:xfrm>
        </p:spPr>
        <p:txBody>
          <a:bodyPr/>
          <a:lstStyle/>
          <a:p>
            <a:r>
              <a:rPr lang="en-US" dirty="0"/>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3642092"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42401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31"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34187737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399746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5914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3477"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p:nvSpPr>
        <p:spPr bwMode="ltGray">
          <a:xfrm>
            <a:off x="6684437" y="1722408"/>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a:lnSpc>
                <a:spcPct val="100000"/>
              </a:lnSpc>
              <a:spcAft>
                <a:spcPts val="600"/>
              </a:spcAft>
              <a:buClr>
                <a:srgbClr val="58595B"/>
              </a:buClr>
            </a:pPr>
            <a:endParaRPr lang="en-US" sz="800" dirty="0">
              <a:solidFill>
                <a:srgbClr val="FFFFFF"/>
              </a:solidFill>
            </a:endParaRPr>
          </a:p>
        </p:txBody>
      </p:sp>
      <p:sp>
        <p:nvSpPr>
          <p:cNvPr id="13"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24" name="TextBox 23">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632465194"/>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p:nvSpPr>
        <p:spPr bwMode="ltGray">
          <a:xfrm>
            <a:off x="6684437" y="1722409"/>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24" name="TextBox 2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157501905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a:off x="5590583"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p:nvSpPr>
        <p:spPr bwMode="ltGray">
          <a:xfrm>
            <a:off x="6684438" y="1722408"/>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Following the progress of Dolly’s clones</a:t>
            </a:r>
          </a:p>
          <a:p>
            <a:pPr>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9"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4" name="TextBox 23">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389850449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6"/>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49901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p:nvSpPr>
        <p:spPr bwMode="ltGray">
          <a:xfrm>
            <a:off x="6684437" y="1722408"/>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Frogs catch flies with sticky tongues</a:t>
            </a:r>
          </a:p>
          <a:p>
            <a:pPr>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p:nvSpPr>
        <p:spPr bwMode="ltGray">
          <a:xfrm>
            <a:off x="5512372" y="2561003"/>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9"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2" name="Rectangle 2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3" name="Picture 2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6" name="TextBox 25">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263354877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582280" y="1795227"/>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p:nvSpPr>
        <p:spPr bwMode="ltGray">
          <a:xfrm>
            <a:off x="6684437" y="1722409"/>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a:lnSpc>
                <a:spcPct val="100000"/>
              </a:lnSpc>
              <a:spcAft>
                <a:spcPts val="600"/>
              </a:spcAft>
              <a:buClr>
                <a:srgbClr val="58595B"/>
              </a:buClr>
            </a:pPr>
            <a:endParaRPr lang="en-US" sz="800" dirty="0">
              <a:solidFill>
                <a:srgbClr val="FFFFFF"/>
              </a:solidFill>
            </a:endParaRP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24" name="TextBox 2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1345156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p:nvPicPr>
        <p:blipFill rotWithShape="1">
          <a:blip r:embed="rId2">
            <a:extLst>
              <a:ext uri="{28A0092B-C50C-407E-A947-70E740481C1C}">
                <a14:useLocalDpi xmlns:a14="http://schemas.microsoft.com/office/drawing/2010/main"/>
              </a:ext>
            </a:extLst>
          </a:blip>
          <a:srcRect l="5269" t="6276" r="3050" b="2042"/>
          <a:stretch/>
        </p:blipFill>
        <p:spPr bwMode="ltGray">
          <a:xfrm>
            <a:off x="5586188"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Marie Curie (1867–1934)</a:t>
            </a:r>
          </a:p>
          <a:p>
            <a:pPr>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a:lnSpc>
                <a:spcPct val="100000"/>
              </a:lnSpc>
              <a:spcAft>
                <a:spcPts val="600"/>
              </a:spcAft>
              <a:buClr>
                <a:srgbClr val="58595B"/>
              </a:buClr>
            </a:pPr>
            <a:endParaRPr lang="en-US" sz="800" dirty="0">
              <a:solidFill>
                <a:srgbClr val="FFFFFF"/>
              </a:solidFill>
            </a:endParaRPr>
          </a:p>
        </p:txBody>
      </p:sp>
      <p:sp>
        <p:nvSpPr>
          <p:cNvPr id="1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23" name="Picture 2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201487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Chien Shiung Wu (1912–1997)</a:t>
            </a:r>
          </a:p>
          <a:p>
            <a:pPr>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a:lnSpc>
                <a:spcPct val="100000"/>
              </a:lnSpc>
              <a:spcAft>
                <a:spcPts val="600"/>
              </a:spcAft>
              <a:buClr>
                <a:srgbClr val="58595B"/>
              </a:buClr>
            </a:pPr>
            <a:endParaRPr lang="en-US" sz="800" dirty="0">
              <a:solidFill>
                <a:srgbClr val="FFFFFF"/>
              </a:solidFill>
            </a:endParaRP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8"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23" name="Picture 2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2553326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p:nvSpPr>
        <p:spPr bwMode="ltGray">
          <a:xfrm>
            <a:off x="6314942" y="172240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Alan Turing (1867–1934)</a:t>
            </a:r>
          </a:p>
          <a:p>
            <a:pPr>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a:lnSpc>
                <a:spcPct val="100000"/>
              </a:lnSpc>
              <a:spcAft>
                <a:spcPts val="600"/>
              </a:spcAft>
              <a:buClr>
                <a:srgbClr val="58595B"/>
              </a:buClr>
            </a:pPr>
            <a:endParaRPr lang="en-US" sz="800" dirty="0">
              <a:solidFill>
                <a:srgbClr val="FFFFFF"/>
              </a:solidFill>
            </a:endParaRP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24" name="TextBox 23">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84440140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p:nvSpPr>
        <p:spPr bwMode="ltGray">
          <a:xfrm>
            <a:off x="6314942" y="1722408"/>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Alfred Nobel (1833–1896)</a:t>
            </a:r>
          </a:p>
          <a:p>
            <a:pPr>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3" name="TextBox 22">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86803707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John Maynard Keynes (1883–1946)</a:t>
            </a:r>
          </a:p>
          <a:p>
            <a:pPr>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a:lnSpc>
                <a:spcPct val="100000"/>
              </a:lnSpc>
              <a:spcAft>
                <a:spcPts val="600"/>
              </a:spcAft>
              <a:buClr>
                <a:srgbClr val="58595B"/>
              </a:buClr>
            </a:pPr>
            <a:endParaRPr lang="en-US" sz="800" dirty="0">
              <a:solidFill>
                <a:srgbClr val="FFFFFF"/>
              </a:solidFill>
            </a:endParaRP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22" name="Group 21">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23" name="Straight Connector 22">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5" name="Picture 24">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26" name="Picture 25">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7" name="TextBox 26">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71275025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pic>
        <p:nvPicPr>
          <p:cNvPr id="11" name="Picture 10">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2" name="Picture 11">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6" name="Picture 15">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48439086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p:nvSpPr>
        <p:spPr bwMode="ltGray">
          <a:xfrm>
            <a:off x="2495834" y="1197108"/>
            <a:ext cx="2390839" cy="2831544"/>
          </a:xfrm>
          <a:prstGeom prst="rect">
            <a:avLst/>
          </a:prstGeom>
          <a:noFill/>
        </p:spPr>
        <p:txBody>
          <a:bodyPr wrap="square" lIns="0" tIns="0" rIns="0" bIns="0" rtlCol="0" anchor="t" anchorCtr="0">
            <a:spAutoFit/>
          </a:bodyPr>
          <a:lstStyle/>
          <a:p>
            <a:r>
              <a:rPr lang="en-GB" sz="1400" b="1" dirty="0">
                <a:solidFill>
                  <a:srgbClr val="FFFFFF"/>
                </a:solidFill>
              </a:rPr>
              <a:t>Robots as virtual diving buddies</a:t>
            </a:r>
          </a:p>
          <a:p>
            <a:pPr>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p:nvSpPr>
        <p:spPr bwMode="ltGray">
          <a:xfrm>
            <a:off x="750277" y="2409522"/>
            <a:ext cx="1598391" cy="169277"/>
          </a:xfrm>
          <a:prstGeom prst="rect">
            <a:avLst/>
          </a:prstGeom>
          <a:noFill/>
        </p:spPr>
        <p:txBody>
          <a:bodyPr wrap="square" lIns="0" tIns="0" rIns="0" bIns="0" rtlCol="0" anchor="t" anchorCtr="0">
            <a:spAutoFit/>
          </a:bodyPr>
          <a:lstStyle/>
          <a:p>
            <a:pPr>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
        <p:nvSpPr>
          <p:cNvPr id="12"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4" name="Straight Connector 23">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7" name="TextBox 26">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28" name="Picture 2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379672872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9083"/>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a:t>Click to edit Master text styles</a:t>
            </a:r>
          </a:p>
          <a:p>
            <a:pPr lvl="1"/>
            <a:r>
              <a:rPr lang="en-US"/>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a:ext>
            </a:extLst>
          </a:blip>
          <a:srcRect/>
          <a:stretch>
            <a:fillRect/>
          </a:stretch>
        </p:blipFill>
        <p:spPr bwMode="ltGray">
          <a:xfrm>
            <a:off x="6251341"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12" name="Picture 11">
            <a:extLst>
              <a:ext uri="{FF2B5EF4-FFF2-40B4-BE49-F238E27FC236}">
                <a16:creationId xmlns:a16="http://schemas.microsoft.com/office/drawing/2014/main" id="{EAAE97C7-98D3-40E8-81C6-7FE9F07CC6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4"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D0931BE3-6488-469A-8B18-48FCD0A1E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Tree>
    <p:extLst>
      <p:ext uri="{BB962C8B-B14F-4D97-AF65-F5344CB8AC3E}">
        <p14:creationId xmlns:p14="http://schemas.microsoft.com/office/powerpoint/2010/main" val="1726607698"/>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
        <p:nvSpPr>
          <p:cNvPr id="2" name="TextBox 1"/>
          <p:cNvSpPr txBox="1"/>
          <p:nvPr userDrawn="1"/>
        </p:nvSpPr>
        <p:spPr>
          <a:xfrm>
            <a:off x="611560" y="6165304"/>
            <a:ext cx="2232248"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27106215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3477"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sp>
        <p:nvSpPr>
          <p:cNvPr id="24" name="TextBox 23">
            <a:extLst>
              <a:ext uri="{FF2B5EF4-FFF2-40B4-BE49-F238E27FC236}">
                <a16:creationId xmlns:a16="http://schemas.microsoft.com/office/drawing/2014/main" id="{98F4CED1-4F4D-4BD7-A9A9-20F2E80BD3F7}"/>
              </a:ext>
            </a:extLst>
          </p:cNvPr>
          <p:cNvSpPr txBox="1"/>
          <p:nvPr/>
        </p:nvSpPr>
        <p:spPr bwMode="ltGray">
          <a:xfrm>
            <a:off x="2495834" y="1197108"/>
            <a:ext cx="2390839" cy="2492990"/>
          </a:xfrm>
          <a:prstGeom prst="rect">
            <a:avLst/>
          </a:prstGeom>
          <a:noFill/>
        </p:spPr>
        <p:txBody>
          <a:bodyPr wrap="square" lIns="0" tIns="0" rIns="0" bIns="0" rtlCol="0" anchor="t" anchorCtr="0">
            <a:spAutoFit/>
          </a:bodyPr>
          <a:lstStyle/>
          <a:p>
            <a:r>
              <a:rPr lang="en-GB" sz="1400" b="1" dirty="0">
                <a:solidFill>
                  <a:srgbClr val="FFFFFF"/>
                </a:solidFill>
              </a:rPr>
              <a:t>How chameleons change colour</a:t>
            </a:r>
          </a:p>
          <a:p>
            <a:pPr>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bwMode="ltGray">
          <a:xfrm>
            <a:off x="750277" y="1236960"/>
            <a:ext cx="1598393" cy="1130855"/>
          </a:xfrm>
          <a:prstGeom prst="rect">
            <a:avLst/>
          </a:prstGeom>
        </p:spPr>
      </p:pic>
      <p:sp>
        <p:nvSpPr>
          <p:cNvPr id="10"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4"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5" name="Picture 14">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Rectangle 17">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Fully OA Business Models| May 2019</a:t>
            </a:r>
          </a:p>
        </p:txBody>
      </p:sp>
      <p:sp>
        <p:nvSpPr>
          <p:cNvPr id="19" name="TextBox 18">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0" name="Straight Connector 19">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2" name="Picture 2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214637932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9083"/>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7237" y="5776748"/>
            <a:ext cx="1770771" cy="742875"/>
          </a:xfrm>
          <a:prstGeom prst="rect">
            <a:avLst/>
          </a:prstGeom>
        </p:spPr>
      </p:pic>
      <p:pic>
        <p:nvPicPr>
          <p:cNvPr id="12" name="Picture 11">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16" name="Picture 15">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7" name="Picture 16">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3491555000"/>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p:nvSpPr>
        <p:spPr bwMode="ltGray">
          <a:xfrm>
            <a:off x="2495834" y="1197108"/>
            <a:ext cx="2390839" cy="3046988"/>
          </a:xfrm>
          <a:prstGeom prst="rect">
            <a:avLst/>
          </a:prstGeom>
          <a:noFill/>
        </p:spPr>
        <p:txBody>
          <a:bodyPr wrap="square" lIns="0" tIns="0" rIns="0" bIns="0" rtlCol="0" anchor="t" anchorCtr="0">
            <a:spAutoFit/>
          </a:bodyPr>
          <a:lstStyle/>
          <a:p>
            <a:r>
              <a:rPr lang="en-US" sz="1400" b="1" dirty="0">
                <a:solidFill>
                  <a:srgbClr val="FFFFFF"/>
                </a:solidFill>
              </a:rPr>
              <a:t>New facial recognition tool developed for lemurs</a:t>
            </a:r>
          </a:p>
          <a:p>
            <a:pPr>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750278" y="1246587"/>
            <a:ext cx="1595325" cy="1131111"/>
          </a:xfrm>
          <a:prstGeom prst="rect">
            <a:avLst/>
          </a:prstGeom>
        </p:spPr>
      </p:pic>
      <p:sp>
        <p:nvSpPr>
          <p:cNvPr id="10"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0" name="TextBox 19">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3" name="Straight Connector 22">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5" name="Picture 24">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104756844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0"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265" y="5590904"/>
            <a:ext cx="1582743" cy="759097"/>
          </a:xfrm>
          <a:prstGeom prst="rect">
            <a:avLst/>
          </a:prstGeom>
        </p:spPr>
      </p:pic>
      <p:pic>
        <p:nvPicPr>
          <p:cNvPr id="10" name="Picture 9">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11" name="Picture 10">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pic>
        <p:nvPicPr>
          <p:cNvPr id="12" name="Picture 11">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2615089804"/>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2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0"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0"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068912930"/>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p:nvSpPr>
        <p:spPr bwMode="ltGray">
          <a:xfrm>
            <a:off x="2495834" y="1197108"/>
            <a:ext cx="2390839" cy="2492990"/>
          </a:xfrm>
          <a:prstGeom prst="rect">
            <a:avLst/>
          </a:prstGeom>
          <a:noFill/>
        </p:spPr>
        <p:txBody>
          <a:bodyPr wrap="square" lIns="0" tIns="0" rIns="0" bIns="0" rtlCol="0" anchor="t" anchorCtr="0">
            <a:spAutoFit/>
          </a:bodyPr>
          <a:lstStyle/>
          <a:p>
            <a:r>
              <a:rPr lang="en-GB" sz="1400" b="1" dirty="0">
                <a:solidFill>
                  <a:srgbClr val="FFFFFF"/>
                </a:solidFill>
              </a:rPr>
              <a:t>Women behind the wireless</a:t>
            </a:r>
          </a:p>
          <a:p>
            <a:pPr>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flipH="1">
            <a:off x="750276" y="1246586"/>
            <a:ext cx="1598393" cy="1130855"/>
          </a:xfrm>
          <a:prstGeom prst="rect">
            <a:avLst/>
          </a:prstGeom>
        </p:spPr>
      </p:pic>
      <p:sp>
        <p:nvSpPr>
          <p:cNvPr id="10"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4"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19" name="Straight Connector 18">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5" name="Picture 24">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101419937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1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78" b="2898"/>
          <a:stretch/>
        </p:blipFill>
        <p:spPr bwMode="ltGray">
          <a:xfrm>
            <a:off x="362807" y="83386"/>
            <a:ext cx="8781193" cy="6619564"/>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D60E47"/>
                </a:solidFill>
                <a:latin typeface="+mj-lt"/>
              </a:defRPr>
            </a:lvl1pPr>
            <a:lvl2pPr>
              <a:defRPr sz="1600">
                <a:solidFill>
                  <a:srgbClr val="D60E47"/>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266" y="5994331"/>
            <a:ext cx="1582743" cy="355668"/>
          </a:xfrm>
          <a:prstGeom prst="rect">
            <a:avLst/>
          </a:prstGeom>
        </p:spPr>
      </p:pic>
    </p:spTree>
    <p:extLst>
      <p:ext uri="{BB962C8B-B14F-4D97-AF65-F5344CB8AC3E}">
        <p14:creationId xmlns:p14="http://schemas.microsoft.com/office/powerpoint/2010/main" val="3123987455"/>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_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p:nvSpPr>
        <p:spPr bwMode="ltGray">
          <a:xfrm>
            <a:off x="2495833" y="1197109"/>
            <a:ext cx="2619914" cy="2323713"/>
          </a:xfrm>
          <a:prstGeom prst="rect">
            <a:avLst/>
          </a:prstGeom>
          <a:noFill/>
        </p:spPr>
        <p:txBody>
          <a:bodyPr wrap="square" lIns="0" tIns="0" rIns="0" bIns="0" rtlCol="0" anchor="t" anchorCtr="0">
            <a:spAutoFit/>
          </a:bodyPr>
          <a:lstStyle/>
          <a:p>
            <a:r>
              <a:rPr lang="en-GB" sz="1400" b="1">
                <a:solidFill>
                  <a:srgbClr val="FFFFFF"/>
                </a:solidFill>
              </a:rPr>
              <a:t>Recreating the sound of silence</a:t>
            </a:r>
          </a:p>
          <a:p>
            <a:pPr>
              <a:spcBef>
                <a:spcPts val="600"/>
              </a:spcBef>
              <a:defRPr/>
            </a:pPr>
            <a:r>
              <a:rPr lang="en-GB" sz="1100">
                <a:solidFill>
                  <a:srgbClr val="FFFFFF"/>
                </a:solidFill>
              </a:rPr>
              <a:t>While most anechoic chambers are used for acoustic research, UCL’s is used in phonetics - the scientific study of the human voice. Researchers make precise recordings of voices, using both microphones and laryngographs. This latter device, developed by one of the academics who used this chamber, measures the opening and closing of the voice box while the subject speaks. Linguists at UCL use the recordings to identify the root causes of speech abnormalities in children.</a:t>
            </a:r>
            <a:endParaRPr lang="en-GB" sz="1100" dirty="0">
              <a:solidFill>
                <a:srgbClr val="FFFFFF"/>
              </a:solidFill>
            </a:endParaRP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p:nvCxnSpPr>
        <p:spPr bwMode="ltGray">
          <a:xfrm>
            <a:off x="750277" y="1079784"/>
            <a:ext cx="4314092"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853650" y="1246586"/>
            <a:ext cx="1391644" cy="1130855"/>
          </a:xfrm>
          <a:prstGeom prst="rect">
            <a:avLst/>
          </a:prstGeom>
        </p:spPr>
      </p:pic>
    </p:spTree>
    <p:extLst>
      <p:ext uri="{BB962C8B-B14F-4D97-AF65-F5344CB8AC3E}">
        <p14:creationId xmlns:p14="http://schemas.microsoft.com/office/powerpoint/2010/main" val="861280412"/>
      </p:ext>
    </p:extLst>
  </p:cSld>
  <p:clrMapOvr>
    <a:masterClrMapping/>
  </p:clrMapOvr>
  <p:hf sldNum="0" hdr="0" dt="0"/>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3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15" t="3957" b="11392"/>
          <a:stretch/>
        </p:blipFill>
        <p:spPr bwMode="ltGray">
          <a:xfrm>
            <a:off x="51377" y="293643"/>
            <a:ext cx="9083860" cy="6282087"/>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3453711874"/>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4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244170" y="148074"/>
            <a:ext cx="8899830" cy="6427655"/>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51721536"/>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20650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5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11" t="11578"/>
          <a:stretch/>
        </p:blipFill>
        <p:spPr bwMode="ltGray">
          <a:xfrm>
            <a:off x="8792" y="180976"/>
            <a:ext cx="9133614" cy="6547155"/>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6016"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925198376"/>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Box 7"/>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427212527"/>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55437124"/>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3069104132"/>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4141626918"/>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1169530300"/>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3954417876"/>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0"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89"/>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
        <p:nvSpPr>
          <p:cNvPr id="7"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8"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250620985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89"/>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4" name="TextBox 3"/>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24986315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688"/>
            <a:ext cx="3642092" cy="276999"/>
          </a:xfrm>
        </p:spPr>
        <p:txBody>
          <a:bodyPr/>
          <a:lstStyle/>
          <a:p>
            <a:r>
              <a:rPr lang="en-US"/>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89"/>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387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age_Image 2 (blue-scal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1" name="Title 1"/>
          <p:cNvSpPr>
            <a:spLocks noGrp="1"/>
          </p:cNvSpPr>
          <p:nvPr>
            <p:ph type="title"/>
          </p:nvPr>
        </p:nvSpPr>
        <p:spPr>
          <a:xfrm>
            <a:off x="4769786" y="507608"/>
            <a:ext cx="3695643" cy="649049"/>
          </a:xfrm>
        </p:spPr>
        <p:txBody>
          <a:bodyPr/>
          <a:lstStyle>
            <a:lvl1pPr>
              <a:defRPr sz="2300">
                <a:solidFill>
                  <a:schemeClr val="accent5"/>
                </a:solidFill>
              </a:defRPr>
            </a:lvl1pPr>
          </a:lstStyle>
          <a:p>
            <a:r>
              <a:rPr lang="en-US"/>
              <a:t>Click to edit Master title style</a:t>
            </a:r>
            <a:endParaRPr lang="en-GB" dirty="0"/>
          </a:p>
        </p:txBody>
      </p:sp>
      <p:sp>
        <p:nvSpPr>
          <p:cNvPr id="12"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4" name="Rectangle 13"/>
          <p:cNvSpPr/>
          <p:nvPr/>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876257222"/>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89"/>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27" y="1436689"/>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5" name="TextBox 4"/>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
        <p:nvSpPr>
          <p:cNvPr id="6" name="TextBox 5"/>
          <p:cNvSpPr txBox="1"/>
          <p:nvPr userDrawn="1"/>
        </p:nvSpPr>
        <p:spPr>
          <a:xfrm>
            <a:off x="7452320" y="486316"/>
            <a:ext cx="1584176" cy="422405"/>
          </a:xfrm>
          <a:prstGeom prst="rect">
            <a:avLst/>
          </a:prstGeom>
          <a:noFill/>
        </p:spPr>
        <p:txBody>
          <a:bodyPr wrap="square" lIns="72000" tIns="72000" rIns="72000" bIns="72000" rtlCol="0">
            <a:spAutoFit/>
          </a:bodyPr>
          <a:lstStyle/>
          <a:p>
            <a:r>
              <a:rPr lang="en-GB" dirty="0">
                <a:solidFill>
                  <a:srgbClr val="FF0000"/>
                </a:solidFill>
              </a:rPr>
              <a:t>CONFIDENTIAL</a:t>
            </a:r>
          </a:p>
        </p:txBody>
      </p:sp>
    </p:spTree>
    <p:extLst>
      <p:ext uri="{BB962C8B-B14F-4D97-AF65-F5344CB8AC3E}">
        <p14:creationId xmlns:p14="http://schemas.microsoft.com/office/powerpoint/2010/main" val="1053154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11608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813884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58659402"/>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68988270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107267221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74607701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36387728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50668231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13061082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Sign off slide</a:t>
            </a:r>
            <a:endParaRPr lang="en-GB" dirty="0"/>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3" name="Rectangle 12"/>
          <p:cNvSpPr/>
          <p:nvPr/>
        </p:nvSpPr>
        <p:spPr>
          <a:xfrm>
            <a:off x="762000" y="6216706"/>
            <a:ext cx="1929522" cy="153888"/>
          </a:xfrm>
          <a:prstGeom prst="rect">
            <a:avLst/>
          </a:prstGeom>
        </p:spPr>
        <p:txBody>
          <a:bodyPr wrap="none" lIns="0" tIns="0" rIns="0" bIns="0">
            <a:noAutofit/>
          </a:bodyPr>
          <a:lstStyle/>
          <a:p>
            <a:r>
              <a:rPr lang="en-GB" sz="1000" dirty="0"/>
              <a:t>Fully</a:t>
            </a:r>
            <a:r>
              <a:rPr lang="en-GB" sz="1000" baseline="0" dirty="0"/>
              <a:t> OA Business Models| June 2019</a:t>
            </a:r>
            <a:endParaRPr lang="en-GB" sz="1000" dirty="0"/>
          </a:p>
        </p:txBody>
      </p:sp>
    </p:spTree>
    <p:extLst>
      <p:ext uri="{BB962C8B-B14F-4D97-AF65-F5344CB8AC3E}">
        <p14:creationId xmlns:p14="http://schemas.microsoft.com/office/powerpoint/2010/main" val="39253344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2907556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6706455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86420532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1211553806"/>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211238711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824933"/>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Fully OA Business Models| May 2019</a:t>
            </a:r>
          </a:p>
        </p:txBody>
      </p:sp>
      <p:sp>
        <p:nvSpPr>
          <p:cNvPr id="24" name="TextBox 23">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336750145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1677405616"/>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_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1707611881"/>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6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1795086098"/>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ckpage 2">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gray">
          <a:xfrm>
            <a:off x="5574330" y="5848350"/>
            <a:ext cx="3569677"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4" name="Freeform 5"/>
          <p:cNvSpPr>
            <a:spLocks/>
          </p:cNvSpPr>
          <p:nvPr/>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Sign off slide</a:t>
            </a:r>
            <a:endParaRPr lang="en-GB" dirty="0"/>
          </a:p>
        </p:txBody>
      </p:sp>
      <p:sp>
        <p:nvSpPr>
          <p:cNvPr id="8" name="Text Placeholder 10"/>
          <p:cNvSpPr>
            <a:spLocks noGrp="1"/>
          </p:cNvSpPr>
          <p:nvPr>
            <p:ph type="body" sz="quarter" idx="14"/>
          </p:nvPr>
        </p:nvSpPr>
        <p:spPr>
          <a:xfrm>
            <a:off x="762000" y="1422401"/>
            <a:ext cx="51816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3748181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256840242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
        <p:nvSpPr>
          <p:cNvPr id="2" name="TextBox 1"/>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4122900600"/>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61256685"/>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60223058"/>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0425644"/>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0152767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6403037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Tree>
    <p:extLst>
      <p:ext uri="{BB962C8B-B14F-4D97-AF65-F5344CB8AC3E}">
        <p14:creationId xmlns:p14="http://schemas.microsoft.com/office/powerpoint/2010/main" val="337796888"/>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24516816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714"/>
            <a:ext cx="3642092" cy="276999"/>
          </a:xfrm>
        </p:spPr>
        <p:txBody>
          <a:bodyPr/>
          <a:lstStyle/>
          <a:p>
            <a:r>
              <a:rPr lang="en-US" dirty="0"/>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3642092"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21664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8"/>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de-DE"/>
              <a:t>Titelmasterformat durch Klicken bearbeiten</a:t>
            </a:r>
            <a:endParaRPr lang="de-DE" dirty="0"/>
          </a:p>
        </p:txBody>
      </p:sp>
      <p:sp>
        <p:nvSpPr>
          <p:cNvPr id="9" name="Rectangle 6"/>
          <p:cNvSpPr>
            <a:spLocks noGrp="1" noChangeArrowheads="1"/>
          </p:cNvSpPr>
          <p:nvPr>
            <p:ph idx="11"/>
          </p:nvPr>
        </p:nvSpPr>
        <p:spPr bwMode="auto">
          <a:xfrm>
            <a:off x="539552" y="1439865"/>
            <a:ext cx="79930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61008843"/>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31"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24625641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78740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02068"/>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3477"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p:nvSpPr>
        <p:spPr bwMode="ltGray">
          <a:xfrm>
            <a:off x="6684437" y="1722408"/>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a:lnSpc>
                <a:spcPct val="100000"/>
              </a:lnSpc>
              <a:spcAft>
                <a:spcPts val="600"/>
              </a:spcAft>
              <a:buClr>
                <a:srgbClr val="58595B"/>
              </a:buClr>
            </a:pPr>
            <a:endParaRPr lang="en-US" sz="800" dirty="0">
              <a:solidFill>
                <a:srgbClr val="FFFFFF"/>
              </a:solidFill>
            </a:endParaRPr>
          </a:p>
        </p:txBody>
      </p:sp>
      <p:sp>
        <p:nvSpPr>
          <p:cNvPr id="13"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24" name="TextBox 23">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382575410"/>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p:nvSpPr>
        <p:spPr bwMode="ltGray">
          <a:xfrm>
            <a:off x="6684437" y="1722409"/>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24" name="TextBox 2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2451087351"/>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a:off x="5590583"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p:nvSpPr>
        <p:spPr bwMode="ltGray">
          <a:xfrm>
            <a:off x="6684438" y="1722408"/>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Following the progress of Dolly’s clones</a:t>
            </a:r>
          </a:p>
          <a:p>
            <a:pPr>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9"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4" name="TextBox 23">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172731753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p:nvSpPr>
        <p:spPr bwMode="ltGray">
          <a:xfrm>
            <a:off x="6684437" y="1722408"/>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Frogs catch flies with sticky tongues</a:t>
            </a:r>
          </a:p>
          <a:p>
            <a:pPr>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p:nvSpPr>
        <p:spPr bwMode="ltGray">
          <a:xfrm>
            <a:off x="5512372" y="2561003"/>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9"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2" name="Rectangle 2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3" name="Picture 2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6" name="TextBox 25">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396166525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582280" y="1795227"/>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p:nvSpPr>
        <p:spPr bwMode="ltGray">
          <a:xfrm>
            <a:off x="6684437" y="1722409"/>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a:lnSpc>
                <a:spcPct val="100000"/>
              </a:lnSpc>
              <a:spcAft>
                <a:spcPts val="600"/>
              </a:spcAft>
              <a:buClr>
                <a:srgbClr val="58595B"/>
              </a:buClr>
            </a:pPr>
            <a:endParaRPr lang="en-US" sz="800" dirty="0">
              <a:solidFill>
                <a:srgbClr val="FFFFFF"/>
              </a:solidFill>
            </a:endParaRP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24" name="TextBox 2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67012749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p:nvPicPr>
        <p:blipFill rotWithShape="1">
          <a:blip r:embed="rId2">
            <a:extLst>
              <a:ext uri="{28A0092B-C50C-407E-A947-70E740481C1C}">
                <a14:useLocalDpi xmlns:a14="http://schemas.microsoft.com/office/drawing/2010/main"/>
              </a:ext>
            </a:extLst>
          </a:blip>
          <a:srcRect l="5269" t="6276" r="3050" b="2042"/>
          <a:stretch/>
        </p:blipFill>
        <p:spPr bwMode="ltGray">
          <a:xfrm>
            <a:off x="5586188"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Marie Curie (1867–1934)</a:t>
            </a:r>
          </a:p>
          <a:p>
            <a:pPr>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a:lnSpc>
                <a:spcPct val="100000"/>
              </a:lnSpc>
              <a:spcAft>
                <a:spcPts val="600"/>
              </a:spcAft>
              <a:buClr>
                <a:srgbClr val="58595B"/>
              </a:buClr>
            </a:pPr>
            <a:endParaRPr lang="en-US" sz="800" dirty="0">
              <a:solidFill>
                <a:srgbClr val="FFFFFF"/>
              </a:solidFill>
            </a:endParaRPr>
          </a:p>
        </p:txBody>
      </p:sp>
      <p:sp>
        <p:nvSpPr>
          <p:cNvPr id="1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23" name="Picture 2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77705553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Chien Shiung Wu (1912–1997)</a:t>
            </a:r>
          </a:p>
          <a:p>
            <a:pPr>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a:lnSpc>
                <a:spcPct val="100000"/>
              </a:lnSpc>
              <a:spcAft>
                <a:spcPts val="600"/>
              </a:spcAft>
              <a:buClr>
                <a:srgbClr val="58595B"/>
              </a:buClr>
            </a:pPr>
            <a:endParaRPr lang="en-US" sz="800" dirty="0">
              <a:solidFill>
                <a:srgbClr val="FFFFFF"/>
              </a:solidFill>
            </a:endParaRP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8"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23" name="Picture 2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4" name="TextBox 23">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85858280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365259"/>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p:nvSpPr>
        <p:spPr bwMode="ltGray">
          <a:xfrm>
            <a:off x="6314942" y="172240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Alan Turing (1867–1934)</a:t>
            </a:r>
          </a:p>
          <a:p>
            <a:pPr>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a:lnSpc>
                <a:spcPct val="100000"/>
              </a:lnSpc>
              <a:spcAft>
                <a:spcPts val="600"/>
              </a:spcAft>
              <a:buClr>
                <a:srgbClr val="58595B"/>
              </a:buClr>
            </a:pPr>
            <a:endParaRPr lang="en-US" sz="800" dirty="0">
              <a:solidFill>
                <a:srgbClr val="FFFFFF"/>
              </a:solidFill>
            </a:endParaRPr>
          </a:p>
        </p:txBody>
      </p:sp>
      <p:sp>
        <p:nvSpPr>
          <p:cNvPr id="18"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23" name="Picture 22"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24" name="TextBox 23">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29508269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p:nvSpPr>
        <p:spPr bwMode="ltGray">
          <a:xfrm>
            <a:off x="6314942" y="1722408"/>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de-DE" sz="1000" b="1" dirty="0">
                <a:solidFill>
                  <a:srgbClr val="FFFFFF"/>
                </a:solidFill>
              </a:rPr>
              <a:t>Alfred Nobel (1833–1896)</a:t>
            </a:r>
          </a:p>
          <a:p>
            <a:pPr>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22" name="Picture 21">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3" name="TextBox 22">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361449149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a:lnSpc>
                <a:spcPct val="100000"/>
              </a:lnSpc>
              <a:spcAft>
                <a:spcPts val="600"/>
              </a:spcAft>
              <a:buClr>
                <a:srgbClr val="58595B"/>
              </a:buClr>
            </a:pPr>
            <a:r>
              <a:rPr lang="en-US" sz="1000" b="1" dirty="0">
                <a:solidFill>
                  <a:srgbClr val="FFFFFF"/>
                </a:solidFill>
              </a:rPr>
              <a:t>John Maynard Keynes (1883–1946)</a:t>
            </a:r>
          </a:p>
          <a:p>
            <a:pPr>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a:lnSpc>
                <a:spcPct val="100000"/>
              </a:lnSpc>
              <a:spcAft>
                <a:spcPts val="600"/>
              </a:spcAft>
              <a:buClr>
                <a:srgbClr val="58595B"/>
              </a:buClr>
            </a:pPr>
            <a:endParaRPr lang="en-US" sz="800" dirty="0">
              <a:solidFill>
                <a:srgbClr val="FFFFFF"/>
              </a:solidFill>
            </a:endParaRPr>
          </a:p>
        </p:txBody>
      </p:sp>
      <p:sp>
        <p:nvSpPr>
          <p:cNvPr id="14"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22" name="Group 21">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23" name="Straight Connector 22">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5" name="Picture 24">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26" name="Picture 25">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7" name="TextBox 26">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8371050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pic>
        <p:nvPicPr>
          <p:cNvPr id="11" name="Picture 10">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2" name="Picture 11">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6" name="Picture 15">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2723910059"/>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p:nvSpPr>
        <p:spPr bwMode="ltGray">
          <a:xfrm>
            <a:off x="2495834" y="1197108"/>
            <a:ext cx="2390839" cy="2831544"/>
          </a:xfrm>
          <a:prstGeom prst="rect">
            <a:avLst/>
          </a:prstGeom>
          <a:noFill/>
        </p:spPr>
        <p:txBody>
          <a:bodyPr wrap="square" lIns="0" tIns="0" rIns="0" bIns="0" rtlCol="0" anchor="t" anchorCtr="0">
            <a:spAutoFit/>
          </a:bodyPr>
          <a:lstStyle/>
          <a:p>
            <a:r>
              <a:rPr lang="en-GB" sz="1400" b="1" dirty="0">
                <a:solidFill>
                  <a:srgbClr val="FFFFFF"/>
                </a:solidFill>
              </a:rPr>
              <a:t>Robots as virtual diving buddies</a:t>
            </a:r>
          </a:p>
          <a:p>
            <a:pPr>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p:nvSpPr>
        <p:spPr bwMode="ltGray">
          <a:xfrm>
            <a:off x="750277" y="2409522"/>
            <a:ext cx="1598391" cy="169277"/>
          </a:xfrm>
          <a:prstGeom prst="rect">
            <a:avLst/>
          </a:prstGeom>
          <a:noFill/>
        </p:spPr>
        <p:txBody>
          <a:bodyPr wrap="square" lIns="0" tIns="0" rIns="0" bIns="0" rtlCol="0" anchor="t" anchorCtr="0">
            <a:spAutoFit/>
          </a:bodyPr>
          <a:lstStyle/>
          <a:p>
            <a:pPr>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
        <p:nvSpPr>
          <p:cNvPr id="12"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4" name="Straight Connector 23">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7" name="TextBox 26">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28" name="Picture 2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139181450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9083"/>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a:t>Click to edit Master text styles</a:t>
            </a:r>
          </a:p>
          <a:p>
            <a:pPr lvl="1"/>
            <a:r>
              <a:rPr lang="en-US"/>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a:ext>
            </a:extLst>
          </a:blip>
          <a:srcRect/>
          <a:stretch>
            <a:fillRect/>
          </a:stretch>
        </p:blipFill>
        <p:spPr bwMode="ltGray">
          <a:xfrm>
            <a:off x="6251341"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12" name="Picture 11">
            <a:extLst>
              <a:ext uri="{FF2B5EF4-FFF2-40B4-BE49-F238E27FC236}">
                <a16:creationId xmlns:a16="http://schemas.microsoft.com/office/drawing/2014/main" id="{EAAE97C7-98D3-40E8-81C6-7FE9F07CC6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4"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2"/>
            </p:custDataLst>
          </p:nvPr>
        </p:nvPicPr>
        <p:blipFill>
          <a:blip r:embed="rId6"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D0931BE3-6488-469A-8B18-48FCD0A1E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Tree>
    <p:extLst>
      <p:ext uri="{BB962C8B-B14F-4D97-AF65-F5344CB8AC3E}">
        <p14:creationId xmlns:p14="http://schemas.microsoft.com/office/powerpoint/2010/main" val="773092925"/>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3477"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sp>
        <p:nvSpPr>
          <p:cNvPr id="24" name="TextBox 23">
            <a:extLst>
              <a:ext uri="{FF2B5EF4-FFF2-40B4-BE49-F238E27FC236}">
                <a16:creationId xmlns:a16="http://schemas.microsoft.com/office/drawing/2014/main" id="{98F4CED1-4F4D-4BD7-A9A9-20F2E80BD3F7}"/>
              </a:ext>
            </a:extLst>
          </p:cNvPr>
          <p:cNvSpPr txBox="1"/>
          <p:nvPr/>
        </p:nvSpPr>
        <p:spPr bwMode="ltGray">
          <a:xfrm>
            <a:off x="2495834" y="1197108"/>
            <a:ext cx="2390839" cy="2492990"/>
          </a:xfrm>
          <a:prstGeom prst="rect">
            <a:avLst/>
          </a:prstGeom>
          <a:noFill/>
        </p:spPr>
        <p:txBody>
          <a:bodyPr wrap="square" lIns="0" tIns="0" rIns="0" bIns="0" rtlCol="0" anchor="t" anchorCtr="0">
            <a:spAutoFit/>
          </a:bodyPr>
          <a:lstStyle/>
          <a:p>
            <a:r>
              <a:rPr lang="en-GB" sz="1400" b="1" dirty="0">
                <a:solidFill>
                  <a:srgbClr val="FFFFFF"/>
                </a:solidFill>
              </a:rPr>
              <a:t>How chameleons change colour</a:t>
            </a:r>
          </a:p>
          <a:p>
            <a:pPr>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bwMode="ltGray">
          <a:xfrm>
            <a:off x="750277" y="1236960"/>
            <a:ext cx="1598393" cy="1130855"/>
          </a:xfrm>
          <a:prstGeom prst="rect">
            <a:avLst/>
          </a:prstGeom>
        </p:spPr>
      </p:pic>
      <p:sp>
        <p:nvSpPr>
          <p:cNvPr id="10"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4"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5" name="Picture 14">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Rectangle 17">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Fully OA Business Models| May 2019</a:t>
            </a:r>
          </a:p>
        </p:txBody>
      </p:sp>
      <p:sp>
        <p:nvSpPr>
          <p:cNvPr id="19" name="TextBox 18">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0" name="Straight Connector 19">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2" name="Picture 2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423015080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396" y="929083"/>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7237" y="5776748"/>
            <a:ext cx="1770771" cy="742875"/>
          </a:xfrm>
          <a:prstGeom prst="rect">
            <a:avLst/>
          </a:prstGeom>
        </p:spPr>
      </p:pic>
      <p:pic>
        <p:nvPicPr>
          <p:cNvPr id="12" name="Picture 11">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16" name="Picture 15">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pic>
        <p:nvPicPr>
          <p:cNvPr id="17" name="Picture 16">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1296204505"/>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p:nvSpPr>
        <p:spPr bwMode="ltGray">
          <a:xfrm>
            <a:off x="2495834" y="1197108"/>
            <a:ext cx="2390839" cy="3046988"/>
          </a:xfrm>
          <a:prstGeom prst="rect">
            <a:avLst/>
          </a:prstGeom>
          <a:noFill/>
        </p:spPr>
        <p:txBody>
          <a:bodyPr wrap="square" lIns="0" tIns="0" rIns="0" bIns="0" rtlCol="0" anchor="t" anchorCtr="0">
            <a:spAutoFit/>
          </a:bodyPr>
          <a:lstStyle/>
          <a:p>
            <a:r>
              <a:rPr lang="en-US" sz="1400" b="1" dirty="0">
                <a:solidFill>
                  <a:srgbClr val="FFFFFF"/>
                </a:solidFill>
              </a:rPr>
              <a:t>New facial recognition tool developed for lemurs</a:t>
            </a:r>
          </a:p>
          <a:p>
            <a:pPr>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750278" y="1246587"/>
            <a:ext cx="1595325" cy="1131111"/>
          </a:xfrm>
          <a:prstGeom prst="rect">
            <a:avLst/>
          </a:prstGeom>
        </p:spPr>
      </p:pic>
      <p:sp>
        <p:nvSpPr>
          <p:cNvPr id="10"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0" name="TextBox 19">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3" name="Straight Connector 22">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5" name="Picture 24">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96944343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0"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265" y="5590904"/>
            <a:ext cx="1582743" cy="759097"/>
          </a:xfrm>
          <a:prstGeom prst="rect">
            <a:avLst/>
          </a:prstGeom>
        </p:spPr>
      </p:pic>
      <p:pic>
        <p:nvPicPr>
          <p:cNvPr id="10" name="Picture 9">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11" name="Picture 10">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pic>
        <p:nvPicPr>
          <p:cNvPr id="12" name="Picture 11">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2326509207"/>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77"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2" name="Title 1"/>
          <p:cNvSpPr>
            <a:spLocks noGrp="1"/>
          </p:cNvSpPr>
          <p:nvPr>
            <p:ph type="title" hasCustomPrompt="1"/>
          </p:nvPr>
        </p:nvSpPr>
        <p:spPr bwMode="ltGray">
          <a:xfrm>
            <a:off x="762001"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Text Placeholder 10"/>
          <p:cNvSpPr>
            <a:spLocks noGrp="1"/>
          </p:cNvSpPr>
          <p:nvPr>
            <p:ph type="body" sz="quarter" idx="14"/>
          </p:nvPr>
        </p:nvSpPr>
        <p:spPr bwMode="ltGray">
          <a:xfrm>
            <a:off x="762000" y="1412876"/>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4"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1"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689052" cy="184666"/>
          </a:xfrm>
          <a:prstGeom prst="rect">
            <a:avLst/>
          </a:prstGeom>
          <a:noFill/>
        </p:spPr>
        <p:txBody>
          <a:bodyPr wrap="none" lIns="0" tIns="0" rIns="0" bIns="0" rtlCol="0">
            <a:spAutoFit/>
          </a:bodyPr>
          <a:lstStyle/>
          <a:p>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userDrawn="1"/>
        </p:nvSpPr>
        <p:spPr bwMode="ltGray">
          <a:xfrm>
            <a:off x="6684437" y="1722408"/>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lvl="0">
              <a:lnSpc>
                <a:spcPct val="100000"/>
              </a:lnSpc>
              <a:spcAft>
                <a:spcPts val="600"/>
              </a:spcAft>
            </a:pPr>
            <a:r>
              <a:rPr lang="en-US" sz="1000" b="1" dirty="0"/>
              <a:t>Antarctica meltdown could </a:t>
            </a:r>
            <a:br>
              <a:rPr lang="en-US" sz="1000" b="1" dirty="0"/>
            </a:br>
            <a:r>
              <a:rPr lang="en-US" sz="1000" b="1" dirty="0"/>
              <a:t>double sea level rise</a:t>
            </a:r>
            <a:endParaRPr lang="en-US" sz="800" b="1" dirty="0"/>
          </a:p>
          <a:p>
            <a:pPr lvl="0">
              <a:lnSpc>
                <a:spcPct val="100000"/>
              </a:lnSpc>
              <a:spcAft>
                <a:spcPts val="600"/>
              </a:spcAft>
            </a:pPr>
            <a:r>
              <a:rPr lang="en-US" sz="800" dirty="0"/>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lvl="0">
              <a:lnSpc>
                <a:spcPct val="100000"/>
              </a:lnSpc>
              <a:spcAft>
                <a:spcPts val="600"/>
              </a:spcAft>
            </a:pPr>
            <a:endParaRPr lang="en-US" sz="800" dirty="0"/>
          </a:p>
        </p:txBody>
      </p:sp>
      <p:sp>
        <p:nvSpPr>
          <p:cNvPr id="3" name="TextBox 2"/>
          <p:cNvSpPr txBox="1"/>
          <p:nvPr userDrawn="1"/>
        </p:nvSpPr>
        <p:spPr>
          <a:xfrm>
            <a:off x="493477" y="6190650"/>
            <a:ext cx="2710371"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2769192904"/>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2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0" y="0"/>
            <a:ext cx="9135879" cy="6858000"/>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0"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870572046"/>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p:nvSpPr>
        <p:spPr bwMode="ltGray">
          <a:xfrm>
            <a:off x="2495834" y="1197108"/>
            <a:ext cx="2390839" cy="2492990"/>
          </a:xfrm>
          <a:prstGeom prst="rect">
            <a:avLst/>
          </a:prstGeom>
          <a:noFill/>
        </p:spPr>
        <p:txBody>
          <a:bodyPr wrap="square" lIns="0" tIns="0" rIns="0" bIns="0" rtlCol="0" anchor="t" anchorCtr="0">
            <a:spAutoFit/>
          </a:bodyPr>
          <a:lstStyle/>
          <a:p>
            <a:r>
              <a:rPr lang="en-GB" sz="1400" b="1" dirty="0">
                <a:solidFill>
                  <a:srgbClr val="FFFFFF"/>
                </a:solidFill>
              </a:rPr>
              <a:t>Women behind the wireless</a:t>
            </a:r>
          </a:p>
          <a:p>
            <a:pPr>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ltGray">
          <a:xfrm flipH="1">
            <a:off x="750276" y="1246586"/>
            <a:ext cx="1598393" cy="1130855"/>
          </a:xfrm>
          <a:prstGeom prst="rect">
            <a:avLst/>
          </a:prstGeom>
        </p:spPr>
      </p:pic>
      <p:sp>
        <p:nvSpPr>
          <p:cNvPr id="10"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4"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5" name="Rectangle 14">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7" name="Picture 16">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19" name="Straight Connector 18">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25" name="Picture 24">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31114747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1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78" b="2898"/>
          <a:stretch/>
        </p:blipFill>
        <p:spPr bwMode="ltGray">
          <a:xfrm>
            <a:off x="362807" y="83386"/>
            <a:ext cx="8781193" cy="6619564"/>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bwMode="ltGray">
          <a:xfrm>
            <a:off x="4728367" y="1774206"/>
            <a:ext cx="3631681" cy="630942"/>
          </a:xfrm>
        </p:spPr>
        <p:txBody>
          <a:bodyPr/>
          <a:lstStyle>
            <a:lvl1pPr>
              <a:defRPr sz="2000" b="0">
                <a:solidFill>
                  <a:srgbClr val="D60E47"/>
                </a:solidFill>
                <a:latin typeface="+mj-lt"/>
              </a:defRPr>
            </a:lvl1pPr>
            <a:lvl2pPr>
              <a:defRPr sz="1600">
                <a:solidFill>
                  <a:srgbClr val="D60E47"/>
                </a:solidFill>
                <a:latin typeface="+mj-lt"/>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266" y="5994331"/>
            <a:ext cx="1582743" cy="355668"/>
          </a:xfrm>
          <a:prstGeom prst="rect">
            <a:avLst/>
          </a:prstGeom>
        </p:spPr>
      </p:pic>
    </p:spTree>
    <p:extLst>
      <p:ext uri="{BB962C8B-B14F-4D97-AF65-F5344CB8AC3E}">
        <p14:creationId xmlns:p14="http://schemas.microsoft.com/office/powerpoint/2010/main" val="1295788657"/>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1_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p:nvSpPr>
        <p:spPr bwMode="ltGray">
          <a:xfrm>
            <a:off x="2495833" y="1197109"/>
            <a:ext cx="2619914" cy="2323713"/>
          </a:xfrm>
          <a:prstGeom prst="rect">
            <a:avLst/>
          </a:prstGeom>
          <a:noFill/>
        </p:spPr>
        <p:txBody>
          <a:bodyPr wrap="square" lIns="0" tIns="0" rIns="0" bIns="0" rtlCol="0" anchor="t" anchorCtr="0">
            <a:spAutoFit/>
          </a:bodyPr>
          <a:lstStyle/>
          <a:p>
            <a:r>
              <a:rPr lang="en-GB" sz="1400" b="1">
                <a:solidFill>
                  <a:srgbClr val="FFFFFF"/>
                </a:solidFill>
              </a:rPr>
              <a:t>Recreating the sound of silence</a:t>
            </a:r>
          </a:p>
          <a:p>
            <a:pPr>
              <a:spcBef>
                <a:spcPts val="600"/>
              </a:spcBef>
              <a:defRPr/>
            </a:pPr>
            <a:r>
              <a:rPr lang="en-GB" sz="1100">
                <a:solidFill>
                  <a:srgbClr val="FFFFFF"/>
                </a:solidFill>
              </a:rPr>
              <a:t>While most anechoic chambers are used for acoustic research, UCL’s is used in phonetics - the scientific study of the human voice. Researchers make precise recordings of voices, using both microphones and laryngographs. This latter device, developed by one of the academics who used this chamber, measures the opening and closing of the voice box while the subject speaks. Linguists at UCL use the recordings to identify the root causes of speech abnormalities in children.</a:t>
            </a:r>
            <a:endParaRPr lang="en-GB" sz="1100" dirty="0">
              <a:solidFill>
                <a:srgbClr val="FFFFFF"/>
              </a:solidFill>
            </a:endParaRP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p:nvCxnSpPr>
        <p:spPr bwMode="ltGray">
          <a:xfrm>
            <a:off x="750277" y="1079784"/>
            <a:ext cx="4314092"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p:nvSpPr>
        <p:spPr bwMode="ltGray">
          <a:xfrm>
            <a:off x="750278" y="707449"/>
            <a:ext cx="2570447" cy="276999"/>
          </a:xfrm>
          <a:prstGeom prst="rect">
            <a:avLst/>
          </a:prstGeom>
          <a:noFill/>
        </p:spPr>
        <p:txBody>
          <a:bodyPr wrap="none" lIns="0" tIns="0" rIns="0" bIns="0" rtlCol="0">
            <a:spAutoFit/>
          </a:bodyPr>
          <a:lstStyle/>
          <a:p>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853650" y="1246586"/>
            <a:ext cx="1391644" cy="1130855"/>
          </a:xfrm>
          <a:prstGeom prst="rect">
            <a:avLst/>
          </a:prstGeom>
        </p:spPr>
      </p:pic>
    </p:spTree>
    <p:extLst>
      <p:ext uri="{BB962C8B-B14F-4D97-AF65-F5344CB8AC3E}">
        <p14:creationId xmlns:p14="http://schemas.microsoft.com/office/powerpoint/2010/main" val="3808686410"/>
      </p:ext>
    </p:extLst>
  </p:cSld>
  <p:clrMapOvr>
    <a:masterClrMapping/>
  </p:clrMapOvr>
  <p:hf sldNum="0" hdr="0" dt="0"/>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3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15" t="3957" b="11392"/>
          <a:stretch/>
        </p:blipFill>
        <p:spPr bwMode="ltGray">
          <a:xfrm>
            <a:off x="51377" y="293643"/>
            <a:ext cx="9083860" cy="6282087"/>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2646277826"/>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4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244170" y="148074"/>
            <a:ext cx="8899830" cy="6427655"/>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2701"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3050884859"/>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5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11" t="11578"/>
          <a:stretch/>
        </p:blipFill>
        <p:spPr bwMode="ltGray">
          <a:xfrm>
            <a:off x="8792" y="180976"/>
            <a:ext cx="9133614" cy="6547155"/>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6016" y="-7055"/>
            <a:ext cx="9145278" cy="6865055"/>
          </a:xfrm>
          <a:prstGeom prst="rect">
            <a:avLst/>
          </a:prstGeom>
        </p:spPr>
      </p:pic>
      <p:sp>
        <p:nvSpPr>
          <p:cNvPr id="13" name="Title 1"/>
          <p:cNvSpPr>
            <a:spLocks noGrp="1"/>
          </p:cNvSpPr>
          <p:nvPr>
            <p:ph type="title"/>
          </p:nvPr>
        </p:nvSpPr>
        <p:spPr bwMode="ltGray">
          <a:xfrm>
            <a:off x="4728396" y="923926"/>
            <a:ext cx="3631625"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hasCustomPrompt="1"/>
          </p:nvPr>
        </p:nvSpPr>
        <p:spPr bwMode="ltGray">
          <a:xfrm>
            <a:off x="4728367" y="1774207"/>
            <a:ext cx="3631681" cy="692497"/>
          </a:xfr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smtClean="0">
                <a:solidFill>
                  <a:srgbClr val="F58220"/>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lang="en-US" sz="2000" b="0" kern="1200" dirty="0">
                <a:solidFill>
                  <a:srgbClr val="F58220"/>
                </a:solidFill>
                <a:latin typeface="+mj-lt"/>
                <a:ea typeface="+mn-ea"/>
                <a:cs typeface="+mn-cs"/>
              </a:defRPr>
            </a:lvl2pPr>
          </a:lstStyle>
          <a:p>
            <a:pPr lvl="0"/>
            <a:r>
              <a:rPr lang="en-US"/>
              <a:t>Edit Master text styles</a:t>
            </a:r>
          </a:p>
          <a:p>
            <a:pPr lvl="1"/>
            <a:r>
              <a:rPr lang="en-US"/>
              <a:t>Second level</a:t>
            </a:r>
            <a:endParaRPr lang="en-US" dirty="0"/>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297"/>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364" y="5725721"/>
            <a:ext cx="1329231" cy="637511"/>
          </a:xfrm>
          <a:prstGeom prst="rect">
            <a:avLst/>
          </a:prstGeom>
        </p:spPr>
      </p:pic>
      <p:pic>
        <p:nvPicPr>
          <p:cNvPr id="11"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823" y="5876377"/>
            <a:ext cx="1681721" cy="486855"/>
          </a:xfrm>
          <a:prstGeom prst="rect">
            <a:avLst/>
          </a:prstGeom>
        </p:spPr>
      </p:pic>
    </p:spTree>
    <p:extLst>
      <p:ext uri="{BB962C8B-B14F-4D97-AF65-F5344CB8AC3E}">
        <p14:creationId xmlns:p14="http://schemas.microsoft.com/office/powerpoint/2010/main" val="733349895"/>
      </p:ext>
    </p:extLst>
  </p:cSld>
  <p:clrMapOvr>
    <a:masterClrMapping/>
  </p:clrMapOvr>
  <p:hf sldNum="0" hdr="0" dt="0"/>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Box 7"/>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363693604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3529131801"/>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179157843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5486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2051018059"/>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1278514030"/>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a:t>Click to edit Master title style</a:t>
            </a:r>
            <a:endParaRPr lang="en-GB" dirty="0"/>
          </a:p>
        </p:txBody>
      </p:sp>
      <p:sp>
        <p:nvSpPr>
          <p:cNvPr id="6"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3328309396"/>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20"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89"/>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
        <p:nvSpPr>
          <p:cNvPr id="7"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8"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Tree>
    <p:extLst>
      <p:ext uri="{BB962C8B-B14F-4D97-AF65-F5344CB8AC3E}">
        <p14:creationId xmlns:p14="http://schemas.microsoft.com/office/powerpoint/2010/main" val="3124401648"/>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89"/>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4" name="TextBox 3"/>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107569721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688"/>
            <a:ext cx="3642092" cy="276999"/>
          </a:xfrm>
        </p:spPr>
        <p:txBody>
          <a:bodyPr/>
          <a:lstStyle/>
          <a:p>
            <a:r>
              <a:rPr lang="en-US"/>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89"/>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178330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89"/>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27" y="1436689"/>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5" name="TextBox 4"/>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
        <p:nvSpPr>
          <p:cNvPr id="6" name="TextBox 5"/>
          <p:cNvSpPr txBox="1"/>
          <p:nvPr userDrawn="1"/>
        </p:nvSpPr>
        <p:spPr>
          <a:xfrm>
            <a:off x="7452320" y="486316"/>
            <a:ext cx="1584176" cy="422405"/>
          </a:xfrm>
          <a:prstGeom prst="rect">
            <a:avLst/>
          </a:prstGeom>
          <a:noFill/>
        </p:spPr>
        <p:txBody>
          <a:bodyPr wrap="square" lIns="72000" tIns="72000" rIns="72000" bIns="72000" rtlCol="0">
            <a:spAutoFit/>
          </a:bodyPr>
          <a:lstStyle/>
          <a:p>
            <a:r>
              <a:rPr lang="en-GB" dirty="0">
                <a:solidFill>
                  <a:srgbClr val="FF0000"/>
                </a:solidFill>
              </a:rPr>
              <a:t>CONFIDENTIAL</a:t>
            </a:r>
          </a:p>
        </p:txBody>
      </p:sp>
    </p:spTree>
    <p:extLst>
      <p:ext uri="{BB962C8B-B14F-4D97-AF65-F5344CB8AC3E}">
        <p14:creationId xmlns:p14="http://schemas.microsoft.com/office/powerpoint/2010/main" val="29928376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8472635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758386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535423169"/>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640278325"/>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144012101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148026877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313285287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33708332"/>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9624499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56951741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077210367"/>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395586101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8973514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1_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1022980877"/>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285827704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1_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41588964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1_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085856"/>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1_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solidFill>
                  <a:srgbClr val="58595B"/>
                </a:solidFill>
              </a:rPr>
              <a:t>Fully OA Business Models| May 2019</a:t>
            </a:r>
          </a:p>
        </p:txBody>
      </p:sp>
      <p:sp>
        <p:nvSpPr>
          <p:cNvPr id="24" name="TextBox 23">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175262469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_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837041449"/>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1_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384209220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6_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212981728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2_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387683375"/>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
        <p:nvSpPr>
          <p:cNvPr id="2" name="TextBox 1"/>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25125818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4913800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_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27316079"/>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7"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146616619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35833477"/>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69646201"/>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47913035"/>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Tree>
    <p:extLst>
      <p:ext uri="{BB962C8B-B14F-4D97-AF65-F5344CB8AC3E}">
        <p14:creationId xmlns:p14="http://schemas.microsoft.com/office/powerpoint/2010/main" val="429477407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232912593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714"/>
            <a:ext cx="3642092" cy="276999"/>
          </a:xfrm>
        </p:spPr>
        <p:txBody>
          <a:bodyPr/>
          <a:lstStyle/>
          <a:p>
            <a:r>
              <a:rPr lang="en-US" dirty="0"/>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3642092"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21241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31"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solidFill>
                <a:srgbClr val="58595B"/>
              </a:solidFill>
            </a:endParaRPr>
          </a:p>
        </p:txBody>
      </p:sp>
    </p:spTree>
    <p:extLst>
      <p:ext uri="{BB962C8B-B14F-4D97-AF65-F5344CB8AC3E}">
        <p14:creationId xmlns:p14="http://schemas.microsoft.com/office/powerpoint/2010/main" val="46985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1078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4769786" y="507608"/>
            <a:ext cx="3695643" cy="649049"/>
          </a:xfrm>
        </p:spPr>
        <p:txBody>
          <a:bodyPr/>
          <a:lstStyle>
            <a:lvl1pPr>
              <a:defRPr sz="2300">
                <a:solidFill>
                  <a:schemeClr val="accent5"/>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1" name="Rectangle 10"/>
          <p:cNvSpPr/>
          <p:nvPr/>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381504533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userDrawn="1"/>
        </p:nvSpPr>
        <p:spPr bwMode="ltGray">
          <a:xfrm>
            <a:off x="5512377" y="2561017"/>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29550362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0628523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305435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32532231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63709491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208131651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61208297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1"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311"/>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2284916393"/>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userDrawn="1"/>
        </p:nvSpPr>
        <p:spPr bwMode="ltGray">
          <a:xfrm>
            <a:off x="750292" y="707477"/>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userDrawn="1"/>
        </p:nvSpPr>
        <p:spPr bwMode="ltGray">
          <a:xfrm>
            <a:off x="750281" y="2409550"/>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312413826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1"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ltGray">
          <a:xfrm>
            <a:off x="6251355"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311"/>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15988"/>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Page_Image 1 (blue-scal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5646" y="3483"/>
            <a:ext cx="9138884" cy="6858000"/>
          </a:xfrm>
          <a:prstGeom prst="rect">
            <a:avLst/>
          </a:prstGeom>
          <a:noFill/>
          <a:ln>
            <a:noFill/>
          </a:ln>
        </p:spPr>
      </p:pic>
      <p:sp>
        <p:nvSpPr>
          <p:cNvPr id="29"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11" name="Group 10"/>
          <p:cNvGrpSpPr/>
          <p:nvPr/>
        </p:nvGrpSpPr>
        <p:grpSpPr>
          <a:xfrm>
            <a:off x="4545227" y="-3360"/>
            <a:ext cx="4144742"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itle 1"/>
          <p:cNvSpPr>
            <a:spLocks noGrp="1"/>
          </p:cNvSpPr>
          <p:nvPr>
            <p:ph type="title"/>
          </p:nvPr>
        </p:nvSpPr>
        <p:spPr>
          <a:xfrm>
            <a:off x="4769786" y="507608"/>
            <a:ext cx="3695643" cy="649049"/>
          </a:xfrm>
        </p:spPr>
        <p:txBody>
          <a:bodyPr/>
          <a:lstStyle>
            <a:lvl1pPr>
              <a:defRPr sz="2300">
                <a:solidFill>
                  <a:schemeClr val="accent5"/>
                </a:solidFill>
              </a:defRPr>
            </a:lvl1pPr>
          </a:lstStyle>
          <a:p>
            <a:r>
              <a:rPr lang="en-US"/>
              <a:t>Click to edit Master title style</a:t>
            </a:r>
            <a:endParaRPr lang="en-GB" dirty="0"/>
          </a:p>
        </p:txBody>
      </p:sp>
      <p:sp>
        <p:nvSpPr>
          <p:cNvPr id="14"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9" name="Rectangle 18"/>
          <p:cNvSpPr/>
          <p:nvPr/>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535417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24" name="TextBox 23">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userDrawn="1"/>
        </p:nvSpPr>
        <p:spPr bwMode="ltGray">
          <a:xfrm>
            <a:off x="750292" y="707477"/>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17617740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1"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311"/>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1" y="5776776"/>
            <a:ext cx="1770771" cy="742875"/>
          </a:xfrm>
          <a:prstGeom prst="rect">
            <a:avLst/>
          </a:prstGeom>
        </p:spPr>
      </p:pic>
    </p:spTree>
    <p:extLst>
      <p:ext uri="{BB962C8B-B14F-4D97-AF65-F5344CB8AC3E}">
        <p14:creationId xmlns:p14="http://schemas.microsoft.com/office/powerpoint/2010/main" val="1452724053"/>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userDrawn="1"/>
        </p:nvSpPr>
        <p:spPr bwMode="ltGray">
          <a:xfrm>
            <a:off x="750292" y="707477"/>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2" y="1246592"/>
            <a:ext cx="1595325" cy="1131111"/>
          </a:xfrm>
          <a:prstGeom prst="rect">
            <a:avLst/>
          </a:prstGeom>
        </p:spPr>
      </p:pic>
    </p:spTree>
    <p:extLst>
      <p:ext uri="{BB962C8B-B14F-4D97-AF65-F5344CB8AC3E}">
        <p14:creationId xmlns:p14="http://schemas.microsoft.com/office/powerpoint/2010/main" val="388473180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1"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311"/>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2"/>
            <a:ext cx="1582743" cy="759097"/>
          </a:xfrm>
          <a:prstGeom prst="rect">
            <a:avLst/>
          </a:prstGeom>
        </p:spPr>
      </p:pic>
    </p:spTree>
    <p:extLst>
      <p:ext uri="{BB962C8B-B14F-4D97-AF65-F5344CB8AC3E}">
        <p14:creationId xmlns:p14="http://schemas.microsoft.com/office/powerpoint/2010/main" val="23925162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userDrawn="1"/>
        </p:nvSpPr>
        <p:spPr bwMode="ltGray">
          <a:xfrm>
            <a:off x="750292" y="707477"/>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331833734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
        <p:nvSpPr>
          <p:cNvPr id="2" name="TextBox 1"/>
          <p:cNvSpPr txBox="1"/>
          <p:nvPr userDrawn="1"/>
        </p:nvSpPr>
        <p:spPr>
          <a:xfrm>
            <a:off x="526197" y="6303688"/>
            <a:ext cx="2448272"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228939344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31106888"/>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9736630"/>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3735289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06961226"/>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Page_Image 3 (grey-scal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1" y="3483"/>
            <a:ext cx="9144000" cy="6858000"/>
          </a:xfrm>
          <a:prstGeom prst="rect">
            <a:avLst/>
          </a:prstGeom>
          <a:noFill/>
          <a:ln>
            <a:noFill/>
          </a:ln>
        </p:spPr>
      </p:pic>
      <p:sp>
        <p:nvSpPr>
          <p:cNvPr id="29"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11" name="Group 10"/>
          <p:cNvGrpSpPr/>
          <p:nvPr/>
        </p:nvGrpSpPr>
        <p:grpSpPr>
          <a:xfrm>
            <a:off x="4545227" y="-3360"/>
            <a:ext cx="4144742"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itle 1"/>
          <p:cNvSpPr>
            <a:spLocks noGrp="1"/>
          </p:cNvSpPr>
          <p:nvPr>
            <p:ph type="title"/>
          </p:nvPr>
        </p:nvSpPr>
        <p:spPr>
          <a:xfrm>
            <a:off x="4769786" y="507608"/>
            <a:ext cx="3695643" cy="649049"/>
          </a:xfrm>
        </p:spPr>
        <p:txBody>
          <a:bodyPr/>
          <a:lstStyle>
            <a:lvl1pPr>
              <a:defRPr sz="2300">
                <a:solidFill>
                  <a:schemeClr val="accent5"/>
                </a:solidFill>
              </a:defRPr>
            </a:lvl1pPr>
          </a:lstStyle>
          <a:p>
            <a:r>
              <a:rPr lang="en-US"/>
              <a:t>Click to edit Master title style</a:t>
            </a:r>
            <a:endParaRPr lang="en-GB" dirty="0"/>
          </a:p>
        </p:txBody>
      </p:sp>
      <p:sp>
        <p:nvSpPr>
          <p:cNvPr id="14"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9" name="Rectangle 18"/>
          <p:cNvSpPr/>
          <p:nvPr/>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67628630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958620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Tree>
    <p:extLst>
      <p:ext uri="{BB962C8B-B14F-4D97-AF65-F5344CB8AC3E}">
        <p14:creationId xmlns:p14="http://schemas.microsoft.com/office/powerpoint/2010/main" val="136684231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911236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716"/>
            <a:ext cx="3642092" cy="276999"/>
          </a:xfrm>
        </p:spPr>
        <p:txBody>
          <a:bodyPr/>
          <a:lstStyle/>
          <a:p>
            <a:r>
              <a:rPr lang="en-US" dirty="0"/>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3642092"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81113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31"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2" name="TextBox 1"/>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1785145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27394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90403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5486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 Page_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1"/>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E1B57CAE-42F5-4369-98FD-DC3AF5FF71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582281" y="1795225"/>
            <a:ext cx="1086026" cy="772534"/>
          </a:xfrm>
          <a:prstGeom prst="rect">
            <a:avLst/>
          </a:prstGeom>
        </p:spPr>
      </p:pic>
      <p:sp>
        <p:nvSpPr>
          <p:cNvPr id="18" name="TextBox 17">
            <a:extLst>
              <a:ext uri="{FF2B5EF4-FFF2-40B4-BE49-F238E27FC236}">
                <a16:creationId xmlns:a16="http://schemas.microsoft.com/office/drawing/2014/main" id="{5284BAFC-AF71-4E3E-BD00-802F107BAF64}"/>
              </a:ext>
            </a:extLst>
          </p:cNvPr>
          <p:cNvSpPr txBox="1"/>
          <p:nvPr userDrawn="1"/>
        </p:nvSpPr>
        <p:spPr bwMode="ltGray">
          <a:xfrm>
            <a:off x="6684437" y="1722410"/>
            <a:ext cx="1992986" cy="225791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Antarctica meltdown could </a:t>
            </a:r>
            <a:br>
              <a:rPr lang="en-US" sz="1000" b="1" dirty="0">
                <a:solidFill>
                  <a:srgbClr val="FFFFFF"/>
                </a:solidFill>
              </a:rPr>
            </a:br>
            <a:r>
              <a:rPr lang="en-US" sz="1000" b="1" dirty="0">
                <a:solidFill>
                  <a:srgbClr val="FFFFFF"/>
                </a:solidFill>
              </a:rPr>
              <a:t>double sea level rise</a:t>
            </a:r>
            <a:endParaRPr lang="en-US" sz="800" b="1" dirty="0">
              <a:solidFill>
                <a:srgbClr val="FFFFFF"/>
              </a:solidFill>
            </a:endParaRPr>
          </a:p>
          <a:p>
            <a:pPr defTabSz="872722">
              <a:lnSpc>
                <a:spcPct val="100000"/>
              </a:lnSpc>
              <a:spcAft>
                <a:spcPts val="600"/>
              </a:spcAft>
              <a:buClr>
                <a:srgbClr val="58595B"/>
              </a:buClr>
            </a:pPr>
            <a:r>
              <a:rPr lang="en-US" sz="800" dirty="0">
                <a:solidFill>
                  <a:srgbClr val="FFFFFF"/>
                </a:solidFill>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1640278325"/>
      </p:ext>
    </p:extLst>
  </p:cSld>
  <p:clrMapOvr>
    <a:masterClrMapping/>
  </p:clrMapOvr>
  <p:extLst>
    <p:ext uri="{DCECCB84-F9BA-43D5-87BE-67443E8EF086}">
      <p15:sldGuideLst xmlns:p15="http://schemas.microsoft.com/office/powerpoint/2012/main">
        <p15:guide id="1" pos="1079" userDrawn="1">
          <p15:clr>
            <a:srgbClr val="FBAE40"/>
          </p15:clr>
        </p15:guide>
        <p15:guide id="2" pos="592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ck Page_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66C3D89F-C257-4667-A169-3127141ABA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a:extLst>
              <a:ext uri="{FF2B5EF4-FFF2-40B4-BE49-F238E27FC236}">
                <a16:creationId xmlns:a16="http://schemas.microsoft.com/office/drawing/2014/main" id="{D13C4C37-0364-4D3A-AD57-18840FE1731F}"/>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ltGray">
          <a:xfrm>
            <a:off x="5582281" y="1795225"/>
            <a:ext cx="1086026" cy="772534"/>
          </a:xfrm>
          <a:prstGeom prst="rect">
            <a:avLst/>
          </a:prstGeom>
          <a:noFill/>
          <a:ln>
            <a:noFill/>
          </a:ln>
        </p:spPr>
      </p:pic>
      <p:sp>
        <p:nvSpPr>
          <p:cNvPr id="14" name="TextBox 13">
            <a:extLst>
              <a:ext uri="{FF2B5EF4-FFF2-40B4-BE49-F238E27FC236}">
                <a16:creationId xmlns:a16="http://schemas.microsoft.com/office/drawing/2014/main" id="{D85C3712-F0A0-44FF-9752-1F1E1A6846AA}"/>
              </a:ext>
            </a:extLst>
          </p:cNvPr>
          <p:cNvSpPr txBox="1"/>
          <p:nvPr userDrawn="1"/>
        </p:nvSpPr>
        <p:spPr bwMode="ltGray">
          <a:xfrm>
            <a:off x="6684437" y="1722410"/>
            <a:ext cx="1992986" cy="2304083"/>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Understanding past </a:t>
            </a:r>
            <a:br>
              <a:rPr lang="en-US" sz="1000" b="1" dirty="0">
                <a:solidFill>
                  <a:srgbClr val="FFFFFF"/>
                </a:solidFill>
              </a:rPr>
            </a:br>
            <a:r>
              <a:rPr lang="en-US" sz="1000" b="1" dirty="0">
                <a:solidFill>
                  <a:srgbClr val="FFFFFF"/>
                </a:solidFill>
              </a:rPr>
              <a:t>climates in Antarctica</a:t>
            </a:r>
          </a:p>
          <a:p>
            <a:pPr defTabSz="872722">
              <a:lnSpc>
                <a:spcPct val="100000"/>
              </a:lnSpc>
              <a:spcAft>
                <a:spcPts val="600"/>
              </a:spcAft>
              <a:buClr>
                <a:srgbClr val="58595B"/>
              </a:buClr>
            </a:pPr>
            <a:r>
              <a:rPr lang="en-US" sz="800" dirty="0">
                <a:solidFill>
                  <a:srgbClr val="FFFFFF"/>
                </a:solidFill>
              </a:rPr>
              <a:t>The permafrost at Table Mountain in Antarctica is thought to be up to 20 million years old and holds valuable clues to what the environment was like in eras when temperatures and sea levels were higher than they are today. With recent studies showing that the environmental temperature in which an organism lives is encoded in their DNA, a research  team from New Zealand set out to sample sediment cores </a:t>
            </a:r>
            <a:br>
              <a:rPr lang="en-US" sz="800" dirty="0">
                <a:solidFill>
                  <a:srgbClr val="FFFFFF"/>
                </a:solidFill>
              </a:rPr>
            </a:br>
            <a:r>
              <a:rPr lang="en-US" sz="800" dirty="0">
                <a:solidFill>
                  <a:srgbClr val="FFFFFF"/>
                </a:solidFill>
              </a:rPr>
              <a:t>to obtain ancient bacteria. These individual bacterial cells were then sequenced, reconstructed and analysed in order help</a:t>
            </a:r>
            <a:br>
              <a:rPr lang="en-US" sz="800" dirty="0">
                <a:solidFill>
                  <a:srgbClr val="FFFFFF"/>
                </a:solidFill>
              </a:rPr>
            </a:br>
            <a:r>
              <a:rPr lang="en-US" sz="800" dirty="0">
                <a:solidFill>
                  <a:srgbClr val="FFFFFF"/>
                </a:solidFill>
              </a:rPr>
              <a:t>to identify the temperatures under </a:t>
            </a:r>
            <a:br>
              <a:rPr lang="en-US" sz="800" dirty="0">
                <a:solidFill>
                  <a:srgbClr val="FFFFFF"/>
                </a:solidFill>
              </a:rPr>
            </a:br>
            <a:r>
              <a:rPr lang="en-US" sz="800" dirty="0">
                <a:solidFill>
                  <a:srgbClr val="FFFFFF"/>
                </a:solidFill>
              </a:rPr>
              <a:t>which the bacteria lived. </a:t>
            </a:r>
          </a:p>
        </p:txBody>
      </p:sp>
    </p:spTree>
    <p:extLst>
      <p:ext uri="{BB962C8B-B14F-4D97-AF65-F5344CB8AC3E}">
        <p14:creationId xmlns:p14="http://schemas.microsoft.com/office/powerpoint/2010/main" val="2858277048"/>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Page_Image 4 (blue-scal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67" y="2"/>
            <a:ext cx="8754632" cy="6397737"/>
          </a:xfrm>
          <a:prstGeom prst="rect">
            <a:avLst/>
          </a:prstGeom>
        </p:spPr>
      </p:pic>
      <p:sp>
        <p:nvSpPr>
          <p:cNvPr id="29"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13" name="Group 12"/>
          <p:cNvGrpSpPr/>
          <p:nvPr/>
        </p:nvGrpSpPr>
        <p:grpSpPr>
          <a:xfrm>
            <a:off x="4545227" y="-3360"/>
            <a:ext cx="4144742" cy="3258955"/>
            <a:chOff x="4891355" y="-10176"/>
            <a:chExt cx="4490137" cy="3258955"/>
          </a:xfrm>
        </p:grpSpPr>
        <p:sp>
          <p:nvSpPr>
            <p:cNvPr id="1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Title 1"/>
          <p:cNvSpPr>
            <a:spLocks noGrp="1"/>
          </p:cNvSpPr>
          <p:nvPr>
            <p:ph type="title"/>
          </p:nvPr>
        </p:nvSpPr>
        <p:spPr>
          <a:xfrm>
            <a:off x="4769786" y="507608"/>
            <a:ext cx="3695643" cy="649049"/>
          </a:xfrm>
        </p:spPr>
        <p:txBody>
          <a:bodyPr/>
          <a:lstStyle>
            <a:lvl1pPr>
              <a:defRPr sz="2300">
                <a:solidFill>
                  <a:schemeClr val="accent5"/>
                </a:solidFill>
              </a:defRPr>
            </a:lvl1pPr>
          </a:lstStyle>
          <a:p>
            <a:r>
              <a:rPr lang="en-US"/>
              <a:t>Click to edit Master title style</a:t>
            </a:r>
            <a:endParaRPr lang="en-GB" dirty="0"/>
          </a:p>
        </p:txBody>
      </p:sp>
      <p:sp>
        <p:nvSpPr>
          <p:cNvPr id="12"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a:t>Click to edit Master text styles</a:t>
            </a:r>
          </a:p>
          <a:p>
            <a:pPr lvl="1"/>
            <a:r>
              <a:rPr lang="en-US"/>
              <a:t>Second level</a:t>
            </a:r>
          </a:p>
        </p:txBody>
      </p:sp>
      <p:sp>
        <p:nvSpPr>
          <p:cNvPr id="18" name="Rectangle 17"/>
          <p:cNvSpPr/>
          <p:nvPr/>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2977415141"/>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ck Page_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E2A9C01F-6BD8-416F-994D-480B442D8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8" name="Picture 17">
            <a:extLst>
              <a:ext uri="{FF2B5EF4-FFF2-40B4-BE49-F238E27FC236}">
                <a16:creationId xmlns:a16="http://schemas.microsoft.com/office/drawing/2014/main" id="{91B3CC6E-4720-41C0-BD7A-48C1E0BB92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flipH="1">
            <a:off x="5590596" y="1795224"/>
            <a:ext cx="1075321" cy="772533"/>
          </a:xfrm>
          <a:prstGeom prst="rect">
            <a:avLst/>
          </a:prstGeom>
        </p:spPr>
      </p:pic>
      <p:sp>
        <p:nvSpPr>
          <p:cNvPr id="20" name="TextBox 19">
            <a:extLst>
              <a:ext uri="{FF2B5EF4-FFF2-40B4-BE49-F238E27FC236}">
                <a16:creationId xmlns:a16="http://schemas.microsoft.com/office/drawing/2014/main" id="{122D832D-9DF5-40A6-9A45-0AB9535916CC}"/>
              </a:ext>
            </a:extLst>
          </p:cNvPr>
          <p:cNvSpPr txBox="1"/>
          <p:nvPr userDrawn="1"/>
        </p:nvSpPr>
        <p:spPr bwMode="ltGray">
          <a:xfrm>
            <a:off x="6684440" y="1722409"/>
            <a:ext cx="2043393" cy="181164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Following the progress of Dolly’s clones</a:t>
            </a:r>
          </a:p>
          <a:p>
            <a:pPr defTabSz="872722">
              <a:lnSpc>
                <a:spcPct val="100000"/>
              </a:lnSpc>
              <a:spcAft>
                <a:spcPts val="600"/>
              </a:spcAft>
              <a:buClr>
                <a:srgbClr val="58595B"/>
              </a:buClr>
            </a:pPr>
            <a:r>
              <a:rPr lang="en-US" sz="800" dirty="0">
                <a:solidFill>
                  <a:srgbClr val="FFFFFF"/>
                </a:solidFill>
              </a:rPr>
              <a:t>When Dolly, the cloned sheep, had to be put down halfway through her expected lifespan there was concern that the cloning process might create animals that aged prematurely. Twenty years on a team from the University of Nottingham have led a study on a small flock of Dolly clones that show that they are ageing no differently to naturally conceived sheep and were not suffering from any particular health problems when compared to a control group of non cloned animals.</a:t>
            </a:r>
          </a:p>
        </p:txBody>
      </p:sp>
    </p:spTree>
    <p:extLst>
      <p:ext uri="{BB962C8B-B14F-4D97-AF65-F5344CB8AC3E}">
        <p14:creationId xmlns:p14="http://schemas.microsoft.com/office/powerpoint/2010/main" val="1466166190"/>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ck Page_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9EF7BBF5-AA3B-4297-921E-E9802A99F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3B32DDDB-F219-4E70-AF33-64D0D2C89A17}"/>
              </a:ext>
            </a:extLst>
          </p:cNvPr>
          <p:cNvSpPr txBox="1"/>
          <p:nvPr userDrawn="1"/>
        </p:nvSpPr>
        <p:spPr bwMode="ltGray">
          <a:xfrm>
            <a:off x="6684437" y="1722410"/>
            <a:ext cx="1992986" cy="1934751"/>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Frogs catch flies with sticky tongues</a:t>
            </a:r>
          </a:p>
          <a:p>
            <a:pPr defTabSz="872722">
              <a:lnSpc>
                <a:spcPct val="100000"/>
              </a:lnSpc>
              <a:spcAft>
                <a:spcPts val="600"/>
              </a:spcAft>
              <a:buClr>
                <a:srgbClr val="58595B"/>
              </a:buClr>
            </a:pPr>
            <a:r>
              <a:rPr lang="en-US" sz="800" dirty="0">
                <a:solidFill>
                  <a:srgbClr val="FFFFFF"/>
                </a:solidFill>
              </a:rPr>
              <a:t>Scientists have discovered what makes the frog’s tongue uniquely sticky, allowing the amphibian to snag passing flies while squatting motionless by the water’s edge. Researchers at the Georgia Institute of Technology in Atlanta have found that frog saliva is able to switch between thin and watery as the whip-like tongue hits its target, to thick and sticky as the insect is reeled in, creating an almost inescapable trap. This makes the saliva a so-called non-Newtonian fluid. </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28" t="12328" r="18950" b="12662"/>
          <a:stretch/>
        </p:blipFill>
        <p:spPr>
          <a:xfrm>
            <a:off x="5579971" y="1800176"/>
            <a:ext cx="1087285" cy="762000"/>
          </a:xfrm>
          <a:prstGeom prst="rect">
            <a:avLst/>
          </a:prstGeom>
        </p:spPr>
      </p:pic>
      <p:sp>
        <p:nvSpPr>
          <p:cNvPr id="21" name="TextBox 20">
            <a:extLst>
              <a:ext uri="{FF2B5EF4-FFF2-40B4-BE49-F238E27FC236}">
                <a16:creationId xmlns:a16="http://schemas.microsoft.com/office/drawing/2014/main" id="{3B32DDDB-F219-4E70-AF33-64D0D2C89A17}"/>
              </a:ext>
            </a:extLst>
          </p:cNvPr>
          <p:cNvSpPr txBox="1"/>
          <p:nvPr userDrawn="1"/>
        </p:nvSpPr>
        <p:spPr bwMode="ltGray">
          <a:xfrm>
            <a:off x="5512377" y="2561016"/>
            <a:ext cx="1213879" cy="44203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800" dirty="0">
                <a:solidFill>
                  <a:srgbClr val="FFFFFF"/>
                </a:solidFill>
              </a:rPr>
              <a:t>Mark </a:t>
            </a:r>
            <a:r>
              <a:rPr lang="en-US" sz="800" dirty="0" err="1">
                <a:solidFill>
                  <a:srgbClr val="FFFFFF"/>
                </a:solidFill>
              </a:rPr>
              <a:t>Mandica</a:t>
            </a:r>
            <a:r>
              <a:rPr lang="en-US" sz="800" dirty="0">
                <a:solidFill>
                  <a:srgbClr val="FFFFFF"/>
                </a:solidFill>
              </a:rPr>
              <a:t> /</a:t>
            </a:r>
            <a:br>
              <a:rPr lang="en-US" sz="800" dirty="0">
                <a:solidFill>
                  <a:srgbClr val="FFFFFF"/>
                </a:solidFill>
              </a:rPr>
            </a:br>
            <a:r>
              <a:rPr lang="en-US" sz="800" dirty="0">
                <a:solidFill>
                  <a:srgbClr val="FFFFFF"/>
                </a:solidFill>
              </a:rPr>
              <a:t>The Amphibian Foundation</a:t>
            </a:r>
          </a:p>
        </p:txBody>
      </p:sp>
    </p:spTree>
    <p:extLst>
      <p:ext uri="{BB962C8B-B14F-4D97-AF65-F5344CB8AC3E}">
        <p14:creationId xmlns:p14="http://schemas.microsoft.com/office/powerpoint/2010/main" val="29550362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 Page_5">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BA4CEA25-255A-421A-8FD6-5D7D4AA4A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9" name="Picture 18" descr="A person sitting at a picnic table&#10;&#10;Description generated with high confidence">
            <a:extLst>
              <a:ext uri="{FF2B5EF4-FFF2-40B4-BE49-F238E27FC236}">
                <a16:creationId xmlns:a16="http://schemas.microsoft.com/office/drawing/2014/main" id="{F433A84A-56D1-400D-8C47-68A25188FA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582280" y="1795229"/>
            <a:ext cx="1091926" cy="772533"/>
          </a:xfrm>
          <a:prstGeom prst="rect">
            <a:avLst/>
          </a:prstGeom>
        </p:spPr>
      </p:pic>
      <p:sp>
        <p:nvSpPr>
          <p:cNvPr id="14" name="TextBox 13">
            <a:extLst>
              <a:ext uri="{FF2B5EF4-FFF2-40B4-BE49-F238E27FC236}">
                <a16:creationId xmlns:a16="http://schemas.microsoft.com/office/drawing/2014/main" id="{66593E19-AAB9-4B90-9E55-ACE37172A01D}"/>
              </a:ext>
            </a:extLst>
          </p:cNvPr>
          <p:cNvSpPr txBox="1"/>
          <p:nvPr userDrawn="1"/>
        </p:nvSpPr>
        <p:spPr bwMode="ltGray">
          <a:xfrm>
            <a:off x="6684437" y="1722410"/>
            <a:ext cx="1992986" cy="213480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Cataloging homegarden </a:t>
            </a:r>
            <a:br>
              <a:rPr lang="en-US" sz="1000" b="1" dirty="0">
                <a:solidFill>
                  <a:srgbClr val="FFFFFF"/>
                </a:solidFill>
              </a:rPr>
            </a:br>
            <a:r>
              <a:rPr lang="en-US" sz="1000" b="1" dirty="0">
                <a:solidFill>
                  <a:srgbClr val="FFFFFF"/>
                </a:solidFill>
              </a:rPr>
              <a:t>biodiversity in Uganda</a:t>
            </a:r>
          </a:p>
          <a:p>
            <a:pPr defTabSz="872722">
              <a:lnSpc>
                <a:spcPct val="100000"/>
              </a:lnSpc>
              <a:spcAft>
                <a:spcPts val="600"/>
              </a:spcAft>
              <a:buClr>
                <a:srgbClr val="58595B"/>
              </a:buClr>
            </a:pPr>
            <a:r>
              <a:rPr lang="en-US" sz="800" dirty="0">
                <a:solidFill>
                  <a:srgbClr val="FFFFFF"/>
                </a:solidFill>
              </a:rPr>
              <a:t>Creating food security in countries such as Uganda often relies on the roll out of a national plan, and yet these don’t necessarily take account of the farmers’ voices or traditional food systems that have adapted over many generations to fit local cultural and ecological conditions. This research followed a human ecology approach to catalogue homegarden biodiversity and related ethnobotany knowledge in order to propose a more sustainable food security model.</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0628523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ck Page_6">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8" name="Picture 17">
            <a:extLst>
              <a:ext uri="{FF2B5EF4-FFF2-40B4-BE49-F238E27FC236}">
                <a16:creationId xmlns:a16="http://schemas.microsoft.com/office/drawing/2014/main" id="{03BA9BE5-DCF8-40B8-9CCD-75506F4BE9E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269" t="6276" r="3050" b="2042"/>
          <a:stretch/>
        </p:blipFill>
        <p:spPr bwMode="ltGray">
          <a:xfrm>
            <a:off x="5586192" y="1795225"/>
            <a:ext cx="716532" cy="2031974"/>
          </a:xfrm>
          <a:prstGeom prst="rect">
            <a:avLst/>
          </a:prstGeom>
          <a:noFill/>
          <a:ln>
            <a:noFill/>
          </a:ln>
        </p:spPr>
      </p:pic>
      <p:pic>
        <p:nvPicPr>
          <p:cNvPr id="13" name="Picture 12">
            <a:extLst>
              <a:ext uri="{FF2B5EF4-FFF2-40B4-BE49-F238E27FC236}">
                <a16:creationId xmlns:a16="http://schemas.microsoft.com/office/drawing/2014/main" id="{B8BDA46F-B642-4E9A-8230-D7213E310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21EC8FF4-A670-42FE-9E92-5901DBDA2338}"/>
              </a:ext>
            </a:extLst>
          </p:cNvPr>
          <p:cNvSpPr txBox="1"/>
          <p:nvPr userDrawn="1"/>
        </p:nvSpPr>
        <p:spPr bwMode="ltGray">
          <a:xfrm>
            <a:off x="6314942" y="1722408"/>
            <a:ext cx="2371456" cy="2104028"/>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Marie Curie (1867–1934)</a:t>
            </a:r>
          </a:p>
          <a:p>
            <a:pPr defTabSz="872722">
              <a:lnSpc>
                <a:spcPct val="100000"/>
              </a:lnSpc>
              <a:spcAft>
                <a:spcPts val="600"/>
              </a:spcAft>
              <a:buClr>
                <a:srgbClr val="58595B"/>
              </a:buClr>
            </a:pPr>
            <a:r>
              <a:rPr lang="en-US" sz="800" dirty="0">
                <a:solidFill>
                  <a:srgbClr val="FFFFFF"/>
                </a:solidFill>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41305435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ck Page_7">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20" name="Picture 19">
            <a:extLst>
              <a:ext uri="{FF2B5EF4-FFF2-40B4-BE49-F238E27FC236}">
                <a16:creationId xmlns:a16="http://schemas.microsoft.com/office/drawing/2014/main" id="{05AB82A9-62CB-4A5E-B702-41E4DB981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582280" y="1795225"/>
            <a:ext cx="716532" cy="2031974"/>
          </a:xfrm>
          <a:prstGeom prst="rect">
            <a:avLst/>
          </a:prstGeom>
          <a:noFill/>
          <a:ln>
            <a:noFill/>
          </a:ln>
        </p:spPr>
      </p:pic>
      <p:pic>
        <p:nvPicPr>
          <p:cNvPr id="13" name="Picture 12">
            <a:extLst>
              <a:ext uri="{FF2B5EF4-FFF2-40B4-BE49-F238E27FC236}">
                <a16:creationId xmlns:a16="http://schemas.microsoft.com/office/drawing/2014/main" id="{79BE4A3C-0D32-4CC1-B2A0-F1C90B8B38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9" name="TextBox 18">
            <a:extLst>
              <a:ext uri="{FF2B5EF4-FFF2-40B4-BE49-F238E27FC236}">
                <a16:creationId xmlns:a16="http://schemas.microsoft.com/office/drawing/2014/main" id="{0376CAC4-FE9A-4EEC-8644-CC9A94D05DE5}"/>
              </a:ext>
            </a:extLst>
          </p:cNvPr>
          <p:cNvSpPr txBox="1"/>
          <p:nvPr userDrawn="1"/>
        </p:nvSpPr>
        <p:spPr bwMode="ltGray">
          <a:xfrm>
            <a:off x="6314942" y="1722409"/>
            <a:ext cx="2371456" cy="148847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Chien Shiung Wu (1912–1997)</a:t>
            </a:r>
          </a:p>
          <a:p>
            <a:pPr defTabSz="872722">
              <a:lnSpc>
                <a:spcPct val="100000"/>
              </a:lnSpc>
              <a:spcAft>
                <a:spcPts val="600"/>
              </a:spcAft>
              <a:buClr>
                <a:srgbClr val="58595B"/>
              </a:buClr>
            </a:pPr>
            <a:r>
              <a:rPr lang="en-US" sz="800" dirty="0">
                <a:solidFill>
                  <a:srgbClr val="FFFFFF"/>
                </a:solidFill>
              </a:rPr>
              <a:t>Chien Shiung Wu was a Chinese American experimental physicist best known for conducting The Wu experiment that bears her name. This experiment showed that the conservation of parity was violated by a weak interaction and it was possible to distinguish between a mirrored variation of the world and the mirror image of the current world. This discovery earned Wu the Wolf Prize in Physics in 1978.</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332532231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 Page_8">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C1C7E829-A605-4E86-9132-6854D27C6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pic>
        <p:nvPicPr>
          <p:cNvPr id="14" name="Picture 13" descr="A blue and white text&#10;&#10;Description generated with very high confidence">
            <a:extLst>
              <a:ext uri="{FF2B5EF4-FFF2-40B4-BE49-F238E27FC236}">
                <a16:creationId xmlns:a16="http://schemas.microsoft.com/office/drawing/2014/main" id="{26E23444-1B92-4CF6-BA11-2FFF9C53F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5582280" y="1795225"/>
            <a:ext cx="716532" cy="2031974"/>
          </a:xfrm>
          <a:prstGeom prst="rect">
            <a:avLst/>
          </a:prstGeom>
        </p:spPr>
      </p:pic>
      <p:sp>
        <p:nvSpPr>
          <p:cNvPr id="19" name="TextBox 18">
            <a:extLst>
              <a:ext uri="{FF2B5EF4-FFF2-40B4-BE49-F238E27FC236}">
                <a16:creationId xmlns:a16="http://schemas.microsoft.com/office/drawing/2014/main" id="{23CB2639-9386-4AB0-896A-2F5C64015CE0}"/>
              </a:ext>
            </a:extLst>
          </p:cNvPr>
          <p:cNvSpPr txBox="1"/>
          <p:nvPr userDrawn="1"/>
        </p:nvSpPr>
        <p:spPr bwMode="ltGray">
          <a:xfrm>
            <a:off x="6314942" y="1722419"/>
            <a:ext cx="2371456" cy="1857807"/>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Alan Turing (1867–1934)</a:t>
            </a:r>
          </a:p>
          <a:p>
            <a:pPr defTabSz="872722">
              <a:lnSpc>
                <a:spcPct val="100000"/>
              </a:lnSpc>
              <a:spcAft>
                <a:spcPts val="600"/>
              </a:spcAft>
              <a:buClr>
                <a:srgbClr val="58595B"/>
              </a:buClr>
            </a:pPr>
            <a:r>
              <a:rPr lang="en-US" sz="800" dirty="0">
                <a:solidFill>
                  <a:srgbClr val="FFFFFF"/>
                </a:solidFill>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637094914"/>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 Page_9">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5582283" y="1695800"/>
            <a:ext cx="3104118"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5582280" y="1458217"/>
            <a:ext cx="1708288"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3" name="Picture 12">
            <a:extLst>
              <a:ext uri="{FF2B5EF4-FFF2-40B4-BE49-F238E27FC236}">
                <a16:creationId xmlns:a16="http://schemas.microsoft.com/office/drawing/2014/main" id="{FCB0C8F4-3E4F-4B43-BFAC-860B9326DE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DCE45E40-13F9-4F61-BB54-EAA5A617F973}"/>
              </a:ext>
            </a:extLst>
          </p:cNvPr>
          <p:cNvSpPr txBox="1"/>
          <p:nvPr userDrawn="1"/>
        </p:nvSpPr>
        <p:spPr bwMode="ltGray">
          <a:xfrm>
            <a:off x="6314942" y="1722409"/>
            <a:ext cx="2371456" cy="1365365"/>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de-DE" sz="1000" b="1" dirty="0">
                <a:solidFill>
                  <a:srgbClr val="FFFFFF"/>
                </a:solidFill>
              </a:rPr>
              <a:t>Alfred Nobel (1833–1896)</a:t>
            </a:r>
          </a:p>
          <a:p>
            <a:pPr defTabSz="872722">
              <a:lnSpc>
                <a:spcPct val="100000"/>
              </a:lnSpc>
              <a:spcAft>
                <a:spcPts val="600"/>
              </a:spcAft>
              <a:buClr>
                <a:srgbClr val="58595B"/>
              </a:buClr>
            </a:pPr>
            <a:r>
              <a:rPr lang="en-US" sz="800" dirty="0">
                <a:solidFill>
                  <a:srgbClr val="FFFFFF"/>
                </a:solidFill>
              </a:rPr>
              <a:t>Alfred Nobel was a Swedish chemist, engineer and inventor of dynamite. Dynamite made him very wealthy but partly in response to concerns about its negative uses, he decided to give the vast majority of his estate to establish the four Nobel Prizes with a fifth awarded in his memory, to people or organisations who promote peace around the world. </a:t>
            </a:r>
          </a:p>
          <a:p>
            <a:pPr defTabSz="872722">
              <a:lnSpc>
                <a:spcPct val="100000"/>
              </a:lnSpc>
              <a:spcAft>
                <a:spcPts val="600"/>
              </a:spcAft>
              <a:buClr>
                <a:srgbClr val="58595B"/>
              </a:buClr>
            </a:pPr>
            <a:endParaRPr lang="en-US" sz="800" dirty="0">
              <a:solidFill>
                <a:srgbClr val="FFFFFF"/>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9836" r="9769"/>
          <a:stretch/>
        </p:blipFill>
        <p:spPr>
          <a:xfrm>
            <a:off x="5589131" y="1793291"/>
            <a:ext cx="703936" cy="1988262"/>
          </a:xfrm>
          <a:prstGeom prst="rect">
            <a:avLst/>
          </a:prstGeom>
          <a:ln w="6350">
            <a:noFill/>
          </a:ln>
        </p:spPr>
      </p:pic>
    </p:spTree>
    <p:extLst>
      <p:ext uri="{BB962C8B-B14F-4D97-AF65-F5344CB8AC3E}">
        <p14:creationId xmlns:p14="http://schemas.microsoft.com/office/powerpoint/2010/main" val="208131651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Page_10">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 name="Title 1"/>
          <p:cNvSpPr>
            <a:spLocks noGrp="1"/>
          </p:cNvSpPr>
          <p:nvPr>
            <p:ph type="title" hasCustomPrompt="1"/>
          </p:nvPr>
        </p:nvSpPr>
        <p:spPr bwMode="ltGray">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Text Placeholder 10"/>
          <p:cNvSpPr>
            <a:spLocks noGrp="1"/>
          </p:cNvSpPr>
          <p:nvPr>
            <p:ph type="body" sz="quarter" idx="14"/>
          </p:nvPr>
        </p:nvSpPr>
        <p:spPr bwMode="ltGray">
          <a:xfrm>
            <a:off x="762000" y="1412877"/>
            <a:ext cx="4161692"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bwMode="ltGray">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grpSp>
        <p:nvGrpSpPr>
          <p:cNvPr id="3" name="Group 2">
            <a:extLst>
              <a:ext uri="{FF2B5EF4-FFF2-40B4-BE49-F238E27FC236}">
                <a16:creationId xmlns:a16="http://schemas.microsoft.com/office/drawing/2014/main" id="{5070D9AE-52E6-4D39-8ADD-D45B4DB2BFB1}"/>
              </a:ext>
            </a:extLst>
          </p:cNvPr>
          <p:cNvGrpSpPr/>
          <p:nvPr userDrawn="1"/>
        </p:nvGrpSpPr>
        <p:grpSpPr bwMode="ltGray">
          <a:xfrm>
            <a:off x="5582279" y="1458217"/>
            <a:ext cx="3104119" cy="2368982"/>
            <a:chOff x="6047469" y="1458217"/>
            <a:chExt cx="3362796" cy="2368982"/>
          </a:xfrm>
        </p:grpSpPr>
        <p:cxnSp>
          <p:nvCxnSpPr>
            <p:cNvPr id="15" name="Straight Connector 14">
              <a:extLst>
                <a:ext uri="{FF2B5EF4-FFF2-40B4-BE49-F238E27FC236}">
                  <a16:creationId xmlns:a16="http://schemas.microsoft.com/office/drawing/2014/main" id="{FEF262B8-4D52-4170-8AFE-18155C87FEC3}"/>
                </a:ext>
              </a:extLst>
            </p:cNvPr>
            <p:cNvCxnSpPr>
              <a:cxnSpLocks/>
            </p:cNvCxnSpPr>
            <p:nvPr/>
          </p:nvCxnSpPr>
          <p:spPr bwMode="ltGray">
            <a:xfrm>
              <a:off x="6047470" y="1695800"/>
              <a:ext cx="336279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3B8F01-B8A3-4511-B293-FFF292F62862}"/>
                </a:ext>
              </a:extLst>
            </p:cNvPr>
            <p:cNvSpPr txBox="1"/>
            <p:nvPr/>
          </p:nvSpPr>
          <p:spPr bwMode="ltGray">
            <a:xfrm>
              <a:off x="6047470" y="1458217"/>
              <a:ext cx="1850646" cy="184666"/>
            </a:xfrm>
            <a:prstGeom prst="rect">
              <a:avLst/>
            </a:prstGeom>
            <a:noFill/>
          </p:spPr>
          <p:txBody>
            <a:bodyPr wrap="none" lIns="0" tIns="0" rIns="0" bIns="0" rtlCol="0">
              <a:spAutoFit/>
            </a:bodyPr>
            <a:lstStyle/>
            <a:p>
              <a:pPr defTabSz="872722"/>
              <a:r>
                <a:rPr lang="en-GB" sz="1200" dirty="0">
                  <a:solidFill>
                    <a:srgbClr val="FFFFFF"/>
                  </a:solidFill>
                </a:rPr>
                <a:t>The story behind the image</a:t>
              </a:r>
            </a:p>
          </p:txBody>
        </p:sp>
        <p:pic>
          <p:nvPicPr>
            <p:cNvPr id="19" name="Picture 18">
              <a:extLst>
                <a:ext uri="{FF2B5EF4-FFF2-40B4-BE49-F238E27FC236}">
                  <a16:creationId xmlns:a16="http://schemas.microsoft.com/office/drawing/2014/main" id="{A390B150-38F7-4F0E-BBE8-91DDD959CF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6047469" y="1795225"/>
              <a:ext cx="776243" cy="2031974"/>
            </a:xfrm>
            <a:prstGeom prst="rect">
              <a:avLst/>
            </a:prstGeom>
            <a:noFill/>
            <a:ln>
              <a:noFill/>
            </a:ln>
          </p:spPr>
        </p:pic>
      </p:grpSp>
      <p:pic>
        <p:nvPicPr>
          <p:cNvPr id="13" name="Picture 12">
            <a:extLst>
              <a:ext uri="{FF2B5EF4-FFF2-40B4-BE49-F238E27FC236}">
                <a16:creationId xmlns:a16="http://schemas.microsoft.com/office/drawing/2014/main" id="{D2A21FEC-B620-4568-A6AC-D38494983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8" name="TextBox 17">
            <a:extLst>
              <a:ext uri="{FF2B5EF4-FFF2-40B4-BE49-F238E27FC236}">
                <a16:creationId xmlns:a16="http://schemas.microsoft.com/office/drawing/2014/main" id="{875B463F-906B-4355-9F74-54AF4D000292}"/>
              </a:ext>
            </a:extLst>
          </p:cNvPr>
          <p:cNvSpPr txBox="1"/>
          <p:nvPr userDrawn="1"/>
        </p:nvSpPr>
        <p:spPr bwMode="ltGray">
          <a:xfrm>
            <a:off x="6314942" y="1722409"/>
            <a:ext cx="2371456" cy="1611586"/>
          </a:xfrm>
          <a:prstGeom prst="rect">
            <a:avLst/>
          </a:prstGeom>
        </p:spPr>
        <p:txBody>
          <a:bodyPr vert="horz" wrap="square" lIns="72000" tIns="36000" rIns="36000" bIns="36000" rtlCol="0">
            <a:spAutoFit/>
          </a:bodyPr>
          <a:lstStyle>
            <a:lvl1pPr lvl="0" indent="0">
              <a:lnSpc>
                <a:spcPct val="105000"/>
              </a:lnSpc>
              <a:spcBef>
                <a:spcPts val="0"/>
              </a:spcBef>
              <a:spcAft>
                <a:spcPts val="1800"/>
              </a:spcAft>
              <a:buClr>
                <a:schemeClr val="tx1"/>
              </a:buClr>
              <a:buFont typeface="Arial" panose="020B0604020202020204" pitchFamily="34" charset="0"/>
              <a:buNone/>
              <a:defRPr sz="2200" b="0">
                <a:solidFill>
                  <a:schemeClr val="bg1"/>
                </a:solidFill>
                <a:latin typeface="+mj-lt"/>
              </a:defRPr>
            </a:lvl1pPr>
            <a:lvl2pPr marL="0" lvl="1" indent="0">
              <a:spcBef>
                <a:spcPts val="0"/>
              </a:spcBef>
              <a:spcAft>
                <a:spcPts val="600"/>
              </a:spcAft>
              <a:buClr>
                <a:schemeClr val="tx1"/>
              </a:buClr>
              <a:buFont typeface="Arial" panose="020B0604020202020204" pitchFamily="34" charset="0"/>
              <a:buNone/>
              <a:defRPr>
                <a:solidFill>
                  <a:schemeClr val="bg1"/>
                </a:solidFill>
              </a:defRPr>
            </a:lvl2pPr>
            <a:lvl3pPr marL="222250" lvl="2" indent="-222250">
              <a:spcBef>
                <a:spcPts val="0"/>
              </a:spcBef>
              <a:spcAft>
                <a:spcPts val="600"/>
              </a:spcAft>
              <a:buClr>
                <a:schemeClr val="bg1"/>
              </a:buClr>
              <a:buFont typeface="Calibri" panose="020F0502020204030204" pitchFamily="34" charset="0"/>
              <a:buChar char="•"/>
              <a:defRPr>
                <a:solidFill>
                  <a:schemeClr val="bg1"/>
                </a:solidFill>
              </a:defRPr>
            </a:lvl3pPr>
            <a:lvl4pPr marL="457200" lvl="3" indent="-228600">
              <a:spcBef>
                <a:spcPts val="0"/>
              </a:spcBef>
              <a:spcAft>
                <a:spcPts val="600"/>
              </a:spcAft>
              <a:buClr>
                <a:schemeClr val="bg1"/>
              </a:buClr>
              <a:buFont typeface="Calibri" panose="020F0502020204030204" pitchFamily="34" charset="0"/>
              <a:buChar char="•"/>
              <a:defRPr>
                <a:solidFill>
                  <a:schemeClr val="bg1"/>
                </a:solidFill>
              </a:defRPr>
            </a:lvl4pPr>
            <a:lvl5pPr marL="714375" lvl="4" indent="-234950">
              <a:spcBef>
                <a:spcPts val="0"/>
              </a:spcBef>
              <a:spcAft>
                <a:spcPts val="600"/>
              </a:spcAft>
              <a:buClr>
                <a:schemeClr val="bg1"/>
              </a:buClr>
              <a:buFont typeface="Calibri" panose="020F0502020204030204" pitchFamily="34" charset="0"/>
              <a:buChar char="─"/>
              <a:defRPr>
                <a:solidFill>
                  <a:schemeClr val="bg1"/>
                </a:solidFill>
              </a:defRPr>
            </a:lvl5pPr>
            <a:lvl6pPr marL="936625" indent="-214313">
              <a:spcBef>
                <a:spcPts val="0"/>
              </a:spcBef>
              <a:spcAft>
                <a:spcPts val="600"/>
              </a:spcAft>
              <a:buClr>
                <a:schemeClr val="tx2"/>
              </a:buClr>
              <a:buFont typeface="Calibri" panose="020F0502020204030204" pitchFamily="34" charset="0"/>
              <a:buChar char="−"/>
            </a:lvl6pPr>
            <a:lvl7pPr marL="0" indent="0">
              <a:spcBef>
                <a:spcPts val="0"/>
              </a:spcBef>
              <a:spcAft>
                <a:spcPts val="600"/>
              </a:spcAft>
              <a:buClr>
                <a:schemeClr val="tx1"/>
              </a:buClr>
              <a:buFontTx/>
              <a:buNone/>
            </a:lvl7pPr>
            <a:lvl8pPr marL="209550" indent="-209550">
              <a:spcBef>
                <a:spcPts val="0"/>
              </a:spcBef>
              <a:spcAft>
                <a:spcPts val="600"/>
              </a:spcAft>
              <a:buClr>
                <a:schemeClr val="tx1"/>
              </a:buClr>
              <a:buFont typeface="+mj-lt"/>
              <a:buAutoNum type="arabicPeriod"/>
              <a:defRPr baseline="0"/>
            </a:lvl8pPr>
            <a:lvl9pPr marL="473075" indent="-236538">
              <a:spcBef>
                <a:spcPts val="0"/>
              </a:spcBef>
              <a:spcAft>
                <a:spcPts val="600"/>
              </a:spcAft>
              <a:buClr>
                <a:schemeClr val="tx1"/>
              </a:buClr>
              <a:buFont typeface="+mj-lt"/>
              <a:buAutoNum type="alphaLcPeriod"/>
              <a:defRPr baseline="0"/>
            </a:lvl9pPr>
          </a:lstStyle>
          <a:p>
            <a:pPr defTabSz="872722">
              <a:lnSpc>
                <a:spcPct val="100000"/>
              </a:lnSpc>
              <a:spcAft>
                <a:spcPts val="600"/>
              </a:spcAft>
              <a:buClr>
                <a:srgbClr val="58595B"/>
              </a:buClr>
            </a:pPr>
            <a:r>
              <a:rPr lang="en-US" sz="1000" b="1" dirty="0">
                <a:solidFill>
                  <a:srgbClr val="FFFFFF"/>
                </a:solidFill>
              </a:rPr>
              <a:t>John Maynard Keynes (1883–1946)</a:t>
            </a:r>
          </a:p>
          <a:p>
            <a:pPr defTabSz="872722">
              <a:lnSpc>
                <a:spcPct val="100000"/>
              </a:lnSpc>
              <a:spcAft>
                <a:spcPts val="600"/>
              </a:spcAft>
              <a:buClr>
                <a:srgbClr val="58595B"/>
              </a:buClr>
            </a:pPr>
            <a:r>
              <a:rPr lang="en-US" sz="800" dirty="0">
                <a:solidFill>
                  <a:srgbClr val="FFFFFF"/>
                </a:solidFill>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p>
          <a:p>
            <a:pPr defTabSz="872722">
              <a:lnSpc>
                <a:spcPct val="100000"/>
              </a:lnSpc>
              <a:spcAft>
                <a:spcPts val="600"/>
              </a:spcAft>
              <a:buClr>
                <a:srgbClr val="58595B"/>
              </a:buClr>
            </a:pPr>
            <a:endParaRPr lang="en-US" sz="800" dirty="0">
              <a:solidFill>
                <a:srgbClr val="FFFFFF"/>
              </a:solidFill>
            </a:endParaRPr>
          </a:p>
        </p:txBody>
      </p:sp>
    </p:spTree>
    <p:extLst>
      <p:ext uri="{BB962C8B-B14F-4D97-AF65-F5344CB8AC3E}">
        <p14:creationId xmlns:p14="http://schemas.microsoft.com/office/powerpoint/2010/main" val="261208297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ver Page_1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38036E-3AC3-4AFB-BCBE-21A40CF5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57926" y="721872"/>
            <a:ext cx="9086074" cy="6136128"/>
          </a:xfrm>
          <a:prstGeom prst="rect">
            <a:avLst/>
          </a:prstGeom>
        </p:spPr>
      </p:pic>
      <p:pic>
        <p:nvPicPr>
          <p:cNvPr id="14" name="Picture 13">
            <a:extLst>
              <a:ext uri="{FF2B5EF4-FFF2-40B4-BE49-F238E27FC236}">
                <a16:creationId xmlns:a16="http://schemas.microsoft.com/office/drawing/2014/main" id="{96C383B2-7FAC-4A6B-96B3-FC59107521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chemeClr val="accent6"/>
                </a:solidFill>
                <a:latin typeface="+mj-lt"/>
              </a:defRPr>
            </a:lvl1pPr>
            <a:lvl2pPr>
              <a:defRPr sz="1600">
                <a:solidFill>
                  <a:schemeClr val="accent6"/>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BCE79ABB-6F4E-4B9B-B1DC-63FE973A7C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D9C36541-28EB-4A64-9EC4-D8DFDDE360BC}"/>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77582" y="5827797"/>
            <a:ext cx="2000426" cy="579120"/>
          </a:xfrm>
          <a:prstGeom prst="rect">
            <a:avLst/>
          </a:prstGeom>
        </p:spPr>
      </p:pic>
    </p:spTree>
    <p:extLst>
      <p:ext uri="{BB962C8B-B14F-4D97-AF65-F5344CB8AC3E}">
        <p14:creationId xmlns:p14="http://schemas.microsoft.com/office/powerpoint/2010/main" val="2284916393"/>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ack Page_1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Rectangle 20">
            <a:extLst>
              <a:ext uri="{FF2B5EF4-FFF2-40B4-BE49-F238E27FC236}">
                <a16:creationId xmlns:a16="http://schemas.microsoft.com/office/drawing/2014/main" id="{33ADBF16-D513-4B8E-859C-E4FD49CC19A5}"/>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2" name="Picture 21">
            <a:extLst>
              <a:ext uri="{FF2B5EF4-FFF2-40B4-BE49-F238E27FC236}">
                <a16:creationId xmlns:a16="http://schemas.microsoft.com/office/drawing/2014/main" id="{6ADFCF5E-0E29-4785-AC93-817045AAE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EAA651BE-D862-43C3-9F7B-108F553E9472}"/>
              </a:ext>
            </a:extLst>
          </p:cNvPr>
          <p:cNvSpPr txBox="1"/>
          <p:nvPr userDrawn="1"/>
        </p:nvSpPr>
        <p:spPr bwMode="ltGray">
          <a:xfrm>
            <a:off x="2495841" y="1197108"/>
            <a:ext cx="2390839" cy="2831544"/>
          </a:xfrm>
          <a:prstGeom prst="rect">
            <a:avLst/>
          </a:prstGeom>
          <a:noFill/>
        </p:spPr>
        <p:txBody>
          <a:bodyPr wrap="square" lIns="0" tIns="0" rIns="0" bIns="0" rtlCol="0" anchor="t" anchorCtr="0">
            <a:spAutoFit/>
          </a:bodyPr>
          <a:lstStyle/>
          <a:p>
            <a:pPr defTabSz="872722"/>
            <a:r>
              <a:rPr lang="en-GB" sz="1400" b="1" dirty="0">
                <a:solidFill>
                  <a:srgbClr val="FFFFFF"/>
                </a:solidFill>
              </a:rPr>
              <a:t>Robots as virtual diving buddies</a:t>
            </a:r>
          </a:p>
          <a:p>
            <a:pPr defTabSz="872722">
              <a:spcBef>
                <a:spcPts val="600"/>
              </a:spcBef>
              <a:defRPr/>
            </a:pPr>
            <a:r>
              <a:rPr lang="en-GB" sz="1100" dirty="0">
                <a:solidFill>
                  <a:srgbClr val="FFFFFF"/>
                </a:solidFill>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p>
        </p:txBody>
      </p:sp>
      <p:cxnSp>
        <p:nvCxnSpPr>
          <p:cNvPr id="20" name="Straight Connector 19">
            <a:extLst>
              <a:ext uri="{FF2B5EF4-FFF2-40B4-BE49-F238E27FC236}">
                <a16:creationId xmlns:a16="http://schemas.microsoft.com/office/drawing/2014/main" id="{4D67D26E-4246-4691-B8C7-A50F67701B5E}"/>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E51922A-2ABF-4D68-8247-7D707F6B87EA}"/>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sp>
        <p:nvSpPr>
          <p:cNvPr id="25" name="TextBox 24">
            <a:extLst>
              <a:ext uri="{FF2B5EF4-FFF2-40B4-BE49-F238E27FC236}">
                <a16:creationId xmlns:a16="http://schemas.microsoft.com/office/drawing/2014/main" id="{612C7A7A-4564-4B8C-B8C2-305CED49FF7B}"/>
              </a:ext>
            </a:extLst>
          </p:cNvPr>
          <p:cNvSpPr txBox="1"/>
          <p:nvPr userDrawn="1"/>
        </p:nvSpPr>
        <p:spPr bwMode="ltGray">
          <a:xfrm>
            <a:off x="750281" y="2409548"/>
            <a:ext cx="1598391" cy="169277"/>
          </a:xfrm>
          <a:prstGeom prst="rect">
            <a:avLst/>
          </a:prstGeom>
          <a:noFill/>
        </p:spPr>
        <p:txBody>
          <a:bodyPr wrap="square" lIns="0" tIns="0" rIns="0" bIns="0" rtlCol="0" anchor="t" anchorCtr="0">
            <a:spAutoFit/>
          </a:bodyPr>
          <a:lstStyle/>
          <a:p>
            <a:pPr defTabSz="872722">
              <a:spcBef>
                <a:spcPts val="600"/>
              </a:spcBef>
              <a:defRPr/>
            </a:pPr>
            <a:r>
              <a:rPr lang="en-GB" sz="1100" dirty="0">
                <a:solidFill>
                  <a:srgbClr val="FFFFFF"/>
                </a:solidFill>
              </a:rPr>
              <a:t>©Osada/Seguin/DRASSM</a:t>
            </a:r>
          </a:p>
        </p:txBody>
      </p:sp>
      <p:pic>
        <p:nvPicPr>
          <p:cNvPr id="18" name="Picture 17">
            <a:extLst>
              <a:ext uri="{FF2B5EF4-FFF2-40B4-BE49-F238E27FC236}">
                <a16:creationId xmlns:a16="http://schemas.microsoft.com/office/drawing/2014/main" id="{2B05DC0A-7BCC-450B-8EBD-539DD02558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76" y="1246583"/>
            <a:ext cx="1591940" cy="1130855"/>
          </a:xfrm>
          <a:prstGeom prst="rect">
            <a:avLst/>
          </a:prstGeom>
          <a:noFill/>
          <a:ln>
            <a:noFill/>
          </a:ln>
        </p:spPr>
      </p:pic>
    </p:spTree>
    <p:extLst>
      <p:ext uri="{BB962C8B-B14F-4D97-AF65-F5344CB8AC3E}">
        <p14:creationId xmlns:p14="http://schemas.microsoft.com/office/powerpoint/2010/main" val="3124138269"/>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0"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3" name="Rectangle 2"/>
          <p:cNvSpPr/>
          <p:nvPr/>
        </p:nvSpPr>
        <p:spPr bwMode="grayWhite">
          <a:xfrm>
            <a:off x="5574323" y="5958128"/>
            <a:ext cx="3568569" cy="89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774" y="6216706"/>
            <a:ext cx="1480317" cy="154800"/>
          </a:xfrm>
          <a:prstGeom prst="rect">
            <a:avLst/>
          </a:prstGeom>
        </p:spPr>
      </p:pic>
    </p:spTree>
    <p:extLst>
      <p:ext uri="{BB962C8B-B14F-4D97-AF65-F5344CB8AC3E}">
        <p14:creationId xmlns:p14="http://schemas.microsoft.com/office/powerpoint/2010/main" val="343827145"/>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Page_1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2DEE19C-D495-4238-82D3-7B67894FA7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222738" y="0"/>
            <a:ext cx="8921262" cy="6858000"/>
          </a:xfrm>
          <a:prstGeom prst="rect">
            <a:avLst/>
          </a:prstGeom>
        </p:spPr>
      </p:pic>
      <p:pic>
        <p:nvPicPr>
          <p:cNvPr id="9" name="Picture 8">
            <a:extLst>
              <a:ext uri="{FF2B5EF4-FFF2-40B4-BE49-F238E27FC236}">
                <a16:creationId xmlns:a16="http://schemas.microsoft.com/office/drawing/2014/main" id="{EAAE97C7-98D3-40E8-81C6-7FE9F07CC68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5107"/>
            <a:ext cx="3631681" cy="630942"/>
          </a:xfrm>
        </p:spPr>
        <p:txBody>
          <a:bodyPr/>
          <a:lstStyle>
            <a:lvl1pPr>
              <a:defRPr sz="2000" b="0">
                <a:solidFill>
                  <a:schemeClr val="accent3"/>
                </a:solidFill>
                <a:latin typeface="+mj-lt"/>
              </a:defRPr>
            </a:lvl1pPr>
            <a:lvl2pPr>
              <a:defRPr sz="1600">
                <a:solidFill>
                  <a:schemeClr val="accent3"/>
                </a:solidFill>
                <a:latin typeface="+mj-lt"/>
              </a:defRPr>
            </a:lvl2pPr>
          </a:lstStyle>
          <a:p>
            <a:pPr lvl="0"/>
            <a:r>
              <a:rPr lang="en-US" dirty="0"/>
              <a:t>Edit Master text styles</a:t>
            </a:r>
          </a:p>
          <a:p>
            <a:pPr lvl="1"/>
            <a:r>
              <a:rPr lang="en-US" dirty="0"/>
              <a:t>Second level</a:t>
            </a:r>
          </a:p>
        </p:txBody>
      </p:sp>
      <p:pic>
        <p:nvPicPr>
          <p:cNvPr id="18" name="Picture 5">
            <a:extLst>
              <a:ext uri="{FF2B5EF4-FFF2-40B4-BE49-F238E27FC236}">
                <a16:creationId xmlns:a16="http://schemas.microsoft.com/office/drawing/2014/main" id="{82E74738-596B-4CBF-92A7-C7455757FB44}"/>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ltGray">
          <a:xfrm>
            <a:off x="6251354" y="5983340"/>
            <a:ext cx="2426667" cy="3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D0931BE3-6488-469A-8B18-48FCD0A1E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6" name="Text Placeholder 4">
            <a:extLst>
              <a:ext uri="{FF2B5EF4-FFF2-40B4-BE49-F238E27FC236}">
                <a16:creationId xmlns:a16="http://schemas.microsoft.com/office/drawing/2014/main" id="{DA58F1C8-5977-4B4D-A09F-CDE8442FBD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15988"/>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ack Page_12">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3483" y="0"/>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pic>
        <p:nvPicPr>
          <p:cNvPr id="13" name="Picture 12">
            <a:extLst>
              <a:ext uri="{FF2B5EF4-FFF2-40B4-BE49-F238E27FC236}">
                <a16:creationId xmlns:a16="http://schemas.microsoft.com/office/drawing/2014/main" id="{53239F8A-9A62-47FE-A160-52C4332F2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7" name="Rectangle 16">
            <a:extLst>
              <a:ext uri="{FF2B5EF4-FFF2-40B4-BE49-F238E27FC236}">
                <a16:creationId xmlns:a16="http://schemas.microsoft.com/office/drawing/2014/main" id="{4722594C-A7F9-480D-9219-C59C067867B2}"/>
              </a:ext>
            </a:extLst>
          </p:cNvPr>
          <p:cNvSpPr/>
          <p:nvPr userDrawn="1"/>
        </p:nvSpPr>
        <p:spPr bwMode="ltGray">
          <a:xfrm>
            <a:off x="762000" y="6387327"/>
            <a:ext cx="1929522" cy="153888"/>
          </a:xfrm>
          <a:prstGeom prst="rect">
            <a:avLst/>
          </a:prstGeom>
        </p:spPr>
        <p:txBody>
          <a:bodyPr wrap="none" lIns="0" tIns="0" rIns="0" bIns="0">
            <a:noAutofit/>
          </a:bodyPr>
          <a:lstStyle/>
          <a:p>
            <a:r>
              <a:rPr lang="en-GB" sz="1000" dirty="0"/>
              <a:t>Fully</a:t>
            </a:r>
            <a:r>
              <a:rPr lang="en-GB" sz="1000" baseline="0" dirty="0"/>
              <a:t> OA Business Models| May 2019</a:t>
            </a:r>
            <a:endParaRPr lang="en-GB" sz="1000" dirty="0"/>
          </a:p>
        </p:txBody>
      </p:sp>
      <p:sp>
        <p:nvSpPr>
          <p:cNvPr id="24" name="TextBox 23">
            <a:extLst>
              <a:ext uri="{FF2B5EF4-FFF2-40B4-BE49-F238E27FC236}">
                <a16:creationId xmlns:a16="http://schemas.microsoft.com/office/drawing/2014/main" id="{98F4CED1-4F4D-4BD7-A9A9-20F2E80BD3F7}"/>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How chameleons change colour</a:t>
            </a:r>
          </a:p>
          <a:p>
            <a:pPr defTabSz="872722">
              <a:spcBef>
                <a:spcPts val="600"/>
              </a:spcBef>
              <a:defRPr/>
            </a:pPr>
            <a:r>
              <a:rPr lang="en-GB" sz="1100" dirty="0">
                <a:solidFill>
                  <a:srgbClr val="FFFFFF"/>
                </a:solidFill>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p>
        </p:txBody>
      </p:sp>
      <p:cxnSp>
        <p:nvCxnSpPr>
          <p:cNvPr id="25" name="Straight Connector 24">
            <a:extLst>
              <a:ext uri="{FF2B5EF4-FFF2-40B4-BE49-F238E27FC236}">
                <a16:creationId xmlns:a16="http://schemas.microsoft.com/office/drawing/2014/main" id="{C5EB3F7E-9807-4C68-BFCD-3FD3B5AE7C9F}"/>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BBB6E-A266-4E4D-827F-C4E50723D8CB}"/>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2AA19E76-0A2D-4712-9E81-670C9CD7E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
          <a:stretch/>
        </p:blipFill>
        <p:spPr bwMode="ltGray">
          <a:xfrm>
            <a:off x="750280" y="1236960"/>
            <a:ext cx="1598393" cy="1130855"/>
          </a:xfrm>
          <a:prstGeom prst="rect">
            <a:avLst/>
          </a:prstGeom>
        </p:spPr>
      </p:pic>
    </p:spTree>
    <p:extLst>
      <p:ext uri="{BB962C8B-B14F-4D97-AF65-F5344CB8AC3E}">
        <p14:creationId xmlns:p14="http://schemas.microsoft.com/office/powerpoint/2010/main" val="1761774076"/>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Page_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153587-441A-47F3-B1BC-43FA542768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121"/>
          <a:stretch/>
        </p:blipFill>
        <p:spPr bwMode="ltGray">
          <a:xfrm>
            <a:off x="443536" y="122889"/>
            <a:ext cx="8700464" cy="6367558"/>
          </a:xfrm>
          <a:prstGeom prst="rect">
            <a:avLst/>
          </a:prstGeom>
        </p:spPr>
      </p:pic>
      <p:pic>
        <p:nvPicPr>
          <p:cNvPr id="9" name="Picture 8">
            <a:extLst>
              <a:ext uri="{FF2B5EF4-FFF2-40B4-BE49-F238E27FC236}">
                <a16:creationId xmlns:a16="http://schemas.microsoft.com/office/drawing/2014/main" id="{26183664-49D9-445B-BE27-C7A0ED8BA2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4061" y="0"/>
            <a:ext cx="9135879" cy="6858000"/>
          </a:xfrm>
          <a:prstGeom prst="rect">
            <a:avLst/>
          </a:prstGeom>
        </p:spPr>
      </p:pic>
      <p:sp>
        <p:nvSpPr>
          <p:cNvPr id="13" name="Title 1"/>
          <p:cNvSpPr>
            <a:spLocks noGrp="1"/>
          </p:cNvSpPr>
          <p:nvPr>
            <p:ph type="title"/>
          </p:nvPr>
        </p:nvSpPr>
        <p:spPr bwMode="ltGray">
          <a:xfrm>
            <a:off x="4728400" y="929085"/>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1806"/>
            <a:ext cx="3631681" cy="630942"/>
          </a:xfrm>
        </p:spPr>
        <p:txBody>
          <a:bodyPr/>
          <a:lstStyle>
            <a:lvl1pPr>
              <a:defRPr sz="2000" b="0">
                <a:solidFill>
                  <a:srgbClr val="44B2C8"/>
                </a:solidFill>
                <a:latin typeface="+mj-lt"/>
              </a:defRPr>
            </a:lvl1pPr>
            <a:lvl2pPr>
              <a:defRPr sz="1600">
                <a:solidFill>
                  <a:srgbClr val="44B2C8"/>
                </a:solidFill>
                <a:latin typeface="+mj-lt"/>
              </a:defRPr>
            </a:lvl2pPr>
          </a:lstStyle>
          <a:p>
            <a:pPr lvl="0"/>
            <a:r>
              <a:rPr lang="en-US" dirty="0"/>
              <a:t>Edit Master text styles</a:t>
            </a:r>
          </a:p>
          <a:p>
            <a:pPr lvl="1"/>
            <a:r>
              <a:rPr lang="en-US" dirty="0"/>
              <a:t>Second level</a:t>
            </a:r>
          </a:p>
        </p:txBody>
      </p:sp>
      <p:pic>
        <p:nvPicPr>
          <p:cNvPr id="10" name="Picture 9">
            <a:extLst>
              <a:ext uri="{FF2B5EF4-FFF2-40B4-BE49-F238E27FC236}">
                <a16:creationId xmlns:a16="http://schemas.microsoft.com/office/drawing/2014/main" id="{4873121A-F36F-4B5C-A687-228B63EE21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1" name="Text Placeholder 4">
            <a:extLst>
              <a:ext uri="{FF2B5EF4-FFF2-40B4-BE49-F238E27FC236}">
                <a16:creationId xmlns:a16="http://schemas.microsoft.com/office/drawing/2014/main" id="{C2CE362E-8878-4D90-999B-6437268DCE1F}"/>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7250" y="5776774"/>
            <a:ext cx="1770771" cy="742875"/>
          </a:xfrm>
          <a:prstGeom prst="rect">
            <a:avLst/>
          </a:prstGeom>
        </p:spPr>
      </p:pic>
    </p:spTree>
    <p:extLst>
      <p:ext uri="{BB962C8B-B14F-4D97-AF65-F5344CB8AC3E}">
        <p14:creationId xmlns:p14="http://schemas.microsoft.com/office/powerpoint/2010/main" val="1452724053"/>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Page_13">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8" name="Rectangle 17">
            <a:extLst>
              <a:ext uri="{FF2B5EF4-FFF2-40B4-BE49-F238E27FC236}">
                <a16:creationId xmlns:a16="http://schemas.microsoft.com/office/drawing/2014/main" id="{CF4DDBF6-0FBD-40DF-92AF-CDD46FB8F4E2}"/>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19" name="Picture 18">
            <a:extLst>
              <a:ext uri="{FF2B5EF4-FFF2-40B4-BE49-F238E27FC236}">
                <a16:creationId xmlns:a16="http://schemas.microsoft.com/office/drawing/2014/main" id="{C4FF9759-ED37-4B1E-A08F-D6B4C252E4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14" name="TextBox 13">
            <a:extLst>
              <a:ext uri="{FF2B5EF4-FFF2-40B4-BE49-F238E27FC236}">
                <a16:creationId xmlns:a16="http://schemas.microsoft.com/office/drawing/2014/main" id="{881C7EF5-B1A5-456F-963E-EAB29118D083}"/>
              </a:ext>
            </a:extLst>
          </p:cNvPr>
          <p:cNvSpPr txBox="1"/>
          <p:nvPr userDrawn="1"/>
        </p:nvSpPr>
        <p:spPr bwMode="ltGray">
          <a:xfrm>
            <a:off x="2495841" y="1197108"/>
            <a:ext cx="2390839" cy="3046988"/>
          </a:xfrm>
          <a:prstGeom prst="rect">
            <a:avLst/>
          </a:prstGeom>
          <a:noFill/>
        </p:spPr>
        <p:txBody>
          <a:bodyPr wrap="square" lIns="0" tIns="0" rIns="0" bIns="0" rtlCol="0" anchor="t" anchorCtr="0">
            <a:spAutoFit/>
          </a:bodyPr>
          <a:lstStyle/>
          <a:p>
            <a:pPr defTabSz="872722"/>
            <a:r>
              <a:rPr lang="en-US" sz="1400" b="1" dirty="0">
                <a:solidFill>
                  <a:srgbClr val="FFFFFF"/>
                </a:solidFill>
              </a:rPr>
              <a:t>New facial recognition tool developed for lemurs</a:t>
            </a:r>
          </a:p>
          <a:p>
            <a:pPr defTabSz="872722">
              <a:spcBef>
                <a:spcPts val="600"/>
              </a:spcBef>
              <a:defRPr/>
            </a:pPr>
            <a:r>
              <a:rPr lang="en-US" sz="1100" dirty="0">
                <a:solidFill>
                  <a:srgbClr val="FFFFFF"/>
                </a:solidFill>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p>
        </p:txBody>
      </p:sp>
      <p:cxnSp>
        <p:nvCxnSpPr>
          <p:cNvPr id="21" name="Straight Connector 20">
            <a:extLst>
              <a:ext uri="{FF2B5EF4-FFF2-40B4-BE49-F238E27FC236}">
                <a16:creationId xmlns:a16="http://schemas.microsoft.com/office/drawing/2014/main" id="{C952B240-DCAF-4E42-BFC9-DB485275B9B7}"/>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AE89D2-19A4-44E5-B4F8-B24ADE9E4E53}"/>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A967D6B2-D970-4A41-9E1D-A15A427C5D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750291" y="1246592"/>
            <a:ext cx="1595325" cy="1131111"/>
          </a:xfrm>
          <a:prstGeom prst="rect">
            <a:avLst/>
          </a:prstGeom>
        </p:spPr>
      </p:pic>
    </p:spTree>
    <p:extLst>
      <p:ext uri="{BB962C8B-B14F-4D97-AF65-F5344CB8AC3E}">
        <p14:creationId xmlns:p14="http://schemas.microsoft.com/office/powerpoint/2010/main" val="388473180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Page_1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3CC8D41-A40E-4D56-98D0-C5BC5A03F6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flipH="1">
            <a:off x="119362" y="1"/>
            <a:ext cx="9024637" cy="6857999"/>
          </a:xfrm>
          <a:prstGeom prst="rect">
            <a:avLst/>
          </a:prstGeom>
        </p:spPr>
      </p:pic>
      <p:pic>
        <p:nvPicPr>
          <p:cNvPr id="9" name="Picture 8">
            <a:extLst>
              <a:ext uri="{FF2B5EF4-FFF2-40B4-BE49-F238E27FC236}">
                <a16:creationId xmlns:a16="http://schemas.microsoft.com/office/drawing/2014/main" id="{BFC93DDC-D1A5-4F1D-B09A-53658F238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ltGray">
          <a:xfrm>
            <a:off x="5" y="0"/>
            <a:ext cx="9135879" cy="6858000"/>
          </a:xfrm>
          <a:prstGeom prst="rect">
            <a:avLst/>
          </a:prstGeom>
        </p:spPr>
      </p:pic>
      <p:sp>
        <p:nvSpPr>
          <p:cNvPr id="13" name="Title 1"/>
          <p:cNvSpPr>
            <a:spLocks noGrp="1"/>
          </p:cNvSpPr>
          <p:nvPr>
            <p:ph type="title"/>
          </p:nvPr>
        </p:nvSpPr>
        <p:spPr bwMode="ltGray">
          <a:xfrm>
            <a:off x="4728400" y="923929"/>
            <a:ext cx="3631625" cy="649049"/>
          </a:xfrm>
        </p:spPr>
        <p:txBody>
          <a:bodyPr/>
          <a:lstStyle>
            <a:lvl1pPr>
              <a:defRPr sz="2300" b="1">
                <a:solidFill>
                  <a:srgbClr val="486A7E"/>
                </a:solidFill>
              </a:defRPr>
            </a:lvl1pPr>
          </a:lstStyle>
          <a:p>
            <a:r>
              <a:rPr lang="en-US" dirty="0"/>
              <a:t>Click to edit Master title style</a:t>
            </a:r>
            <a:endParaRPr lang="en-GB" dirty="0"/>
          </a:p>
        </p:txBody>
      </p:sp>
      <p:sp>
        <p:nvSpPr>
          <p:cNvPr id="15" name="Text Placeholder 3"/>
          <p:cNvSpPr>
            <a:spLocks noGrp="1"/>
          </p:cNvSpPr>
          <p:nvPr>
            <p:ph type="body" sz="quarter" idx="12"/>
          </p:nvPr>
        </p:nvSpPr>
        <p:spPr bwMode="ltGray">
          <a:xfrm>
            <a:off x="4728380" y="1774206"/>
            <a:ext cx="3631681" cy="630942"/>
          </a:xfrm>
        </p:spPr>
        <p:txBody>
          <a:bodyPr/>
          <a:lstStyle>
            <a:lvl1pPr>
              <a:defRPr sz="2000" b="0">
                <a:solidFill>
                  <a:srgbClr val="F58220"/>
                </a:solidFill>
                <a:latin typeface="+mj-lt"/>
              </a:defRPr>
            </a:lvl1pPr>
            <a:lvl2pPr>
              <a:defRPr sz="1600">
                <a:solidFill>
                  <a:srgbClr val="F58220"/>
                </a:solidFill>
                <a:latin typeface="+mj-lt"/>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DC274CBC-0A78-47E1-8B69-24C54DE9D6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ltGray">
          <a:xfrm>
            <a:off x="496767" y="293642"/>
            <a:ext cx="2488374" cy="261448"/>
          </a:xfrm>
          <a:prstGeom prst="rect">
            <a:avLst/>
          </a:prstGeom>
        </p:spPr>
      </p:pic>
      <p:sp>
        <p:nvSpPr>
          <p:cNvPr id="17" name="Text Placeholder 4">
            <a:extLst>
              <a:ext uri="{FF2B5EF4-FFF2-40B4-BE49-F238E27FC236}">
                <a16:creationId xmlns:a16="http://schemas.microsoft.com/office/drawing/2014/main" id="{8EEB08D5-F5AC-4206-8BD5-D6D1A538EA2B}"/>
              </a:ext>
            </a:extLst>
          </p:cNvPr>
          <p:cNvSpPr>
            <a:spLocks noGrp="1"/>
          </p:cNvSpPr>
          <p:nvPr>
            <p:ph type="body" sz="quarter" idx="13"/>
          </p:nvPr>
        </p:nvSpPr>
        <p:spPr bwMode="ltGray">
          <a:xfrm rot="5400000">
            <a:off x="-2209722" y="3135310"/>
            <a:ext cx="4964616" cy="306447"/>
          </a:xfrm>
        </p:spPr>
        <p:txBody>
          <a:bodyPr>
            <a:noAutofit/>
          </a:bodyPr>
          <a:lstStyle>
            <a:lvl1pPr>
              <a:defRPr sz="1100" b="0"/>
            </a:lvl1pPr>
            <a:lvl2pPr>
              <a:defRPr sz="1100"/>
            </a:lvl2pPr>
            <a:lvl3pPr>
              <a:defRPr sz="11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5269" y="5590930"/>
            <a:ext cx="1582743" cy="759097"/>
          </a:xfrm>
          <a:prstGeom prst="rect">
            <a:avLst/>
          </a:prstGeom>
        </p:spPr>
      </p:pic>
    </p:spTree>
    <p:extLst>
      <p:ext uri="{BB962C8B-B14F-4D97-AF65-F5344CB8AC3E}">
        <p14:creationId xmlns:p14="http://schemas.microsoft.com/office/powerpoint/2010/main" val="239251622"/>
      </p:ext>
    </p:extLst>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ack Page_14">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13" name="Rectangle 12">
            <a:extLst>
              <a:ext uri="{FF2B5EF4-FFF2-40B4-BE49-F238E27FC236}">
                <a16:creationId xmlns:a16="http://schemas.microsoft.com/office/drawing/2014/main" id="{79CD8710-785A-4BD3-B0B1-755F6B7330F4}"/>
              </a:ext>
            </a:extLst>
          </p:cNvPr>
          <p:cNvSpPr/>
          <p:nvPr userDrawn="1"/>
        </p:nvSpPr>
        <p:spPr bwMode="ltGray">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pic>
        <p:nvPicPr>
          <p:cNvPr id="20" name="Picture 19">
            <a:extLst>
              <a:ext uri="{FF2B5EF4-FFF2-40B4-BE49-F238E27FC236}">
                <a16:creationId xmlns:a16="http://schemas.microsoft.com/office/drawing/2014/main" id="{4DD82A19-6F9F-48B5-9BFF-F6AD173F9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5751214" y="6037650"/>
            <a:ext cx="2926209" cy="306000"/>
          </a:xfrm>
          <a:prstGeom prst="rect">
            <a:avLst/>
          </a:prstGeom>
        </p:spPr>
      </p:pic>
      <p:sp>
        <p:nvSpPr>
          <p:cNvPr id="21" name="TextBox 20">
            <a:extLst>
              <a:ext uri="{FF2B5EF4-FFF2-40B4-BE49-F238E27FC236}">
                <a16:creationId xmlns:a16="http://schemas.microsoft.com/office/drawing/2014/main" id="{8F25A345-A7D7-42A6-BE3A-95EA2A5C1EE4}"/>
              </a:ext>
            </a:extLst>
          </p:cNvPr>
          <p:cNvSpPr txBox="1"/>
          <p:nvPr userDrawn="1"/>
        </p:nvSpPr>
        <p:spPr bwMode="ltGray">
          <a:xfrm>
            <a:off x="2495841" y="1197108"/>
            <a:ext cx="2390839" cy="2492990"/>
          </a:xfrm>
          <a:prstGeom prst="rect">
            <a:avLst/>
          </a:prstGeom>
          <a:noFill/>
        </p:spPr>
        <p:txBody>
          <a:bodyPr wrap="square" lIns="0" tIns="0" rIns="0" bIns="0" rtlCol="0" anchor="t" anchorCtr="0">
            <a:spAutoFit/>
          </a:bodyPr>
          <a:lstStyle/>
          <a:p>
            <a:pPr defTabSz="872722"/>
            <a:r>
              <a:rPr lang="en-GB" sz="1400" b="1" dirty="0">
                <a:solidFill>
                  <a:srgbClr val="FFFFFF"/>
                </a:solidFill>
              </a:rPr>
              <a:t>Women behind the wireless</a:t>
            </a:r>
          </a:p>
          <a:p>
            <a:pPr defTabSz="872722">
              <a:spcBef>
                <a:spcPts val="600"/>
              </a:spcBef>
              <a:defRPr/>
            </a:pPr>
            <a:r>
              <a:rPr lang="en-GB" sz="1100" dirty="0">
                <a:solidFill>
                  <a:srgbClr val="FFFFFF"/>
                </a:solidFill>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p>
        </p:txBody>
      </p:sp>
      <p:cxnSp>
        <p:nvCxnSpPr>
          <p:cNvPr id="22" name="Straight Connector 21">
            <a:extLst>
              <a:ext uri="{FF2B5EF4-FFF2-40B4-BE49-F238E27FC236}">
                <a16:creationId xmlns:a16="http://schemas.microsoft.com/office/drawing/2014/main" id="{177213EF-60B2-4CFC-9ED3-B88A96A4FA39}"/>
              </a:ext>
            </a:extLst>
          </p:cNvPr>
          <p:cNvCxnSpPr>
            <a:cxnSpLocks/>
          </p:cNvCxnSpPr>
          <p:nvPr userDrawn="1"/>
        </p:nvCxnSpPr>
        <p:spPr bwMode="ltGray">
          <a:xfrm>
            <a:off x="750277" y="1079784"/>
            <a:ext cx="4118625" cy="0"/>
          </a:xfrm>
          <a:prstGeom prst="line">
            <a:avLst/>
          </a:prstGeom>
          <a:ln w="9525"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067AC-AC2E-49A4-8F2F-FE7ED7258358}"/>
              </a:ext>
            </a:extLst>
          </p:cNvPr>
          <p:cNvSpPr txBox="1"/>
          <p:nvPr userDrawn="1"/>
        </p:nvSpPr>
        <p:spPr bwMode="ltGray">
          <a:xfrm>
            <a:off x="750291" y="707475"/>
            <a:ext cx="2570447" cy="276999"/>
          </a:xfrm>
          <a:prstGeom prst="rect">
            <a:avLst/>
          </a:prstGeom>
          <a:noFill/>
        </p:spPr>
        <p:txBody>
          <a:bodyPr wrap="none" lIns="0" tIns="0" rIns="0" bIns="0" rtlCol="0">
            <a:spAutoFit/>
          </a:bodyPr>
          <a:lstStyle/>
          <a:p>
            <a:pPr defTabSz="872722"/>
            <a:r>
              <a:rPr lang="en-GB" dirty="0">
                <a:solidFill>
                  <a:srgbClr val="FFFFFF"/>
                </a:solidFill>
              </a:rPr>
              <a:t>The story behind the image</a:t>
            </a:r>
          </a:p>
        </p:txBody>
      </p:sp>
      <p:pic>
        <p:nvPicPr>
          <p:cNvPr id="12" name="Picture 11">
            <a:extLst>
              <a:ext uri="{FF2B5EF4-FFF2-40B4-BE49-F238E27FC236}">
                <a16:creationId xmlns:a16="http://schemas.microsoft.com/office/drawing/2014/main" id="{81C21B33-8B5E-4666-82CB-2DA623E3141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flipH="1">
            <a:off x="750280" y="1246588"/>
            <a:ext cx="1598393" cy="1130855"/>
          </a:xfrm>
          <a:prstGeom prst="rect">
            <a:avLst/>
          </a:prstGeom>
        </p:spPr>
      </p:pic>
    </p:spTree>
    <p:extLst>
      <p:ext uri="{BB962C8B-B14F-4D97-AF65-F5344CB8AC3E}">
        <p14:creationId xmlns:p14="http://schemas.microsoft.com/office/powerpoint/2010/main" val="3318337343"/>
      </p:ext>
    </p:extLst>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
        <p:nvSpPr>
          <p:cNvPr id="2" name="TextBox 1"/>
          <p:cNvSpPr txBox="1"/>
          <p:nvPr userDrawn="1"/>
        </p:nvSpPr>
        <p:spPr>
          <a:xfrm>
            <a:off x="611560" y="6381328"/>
            <a:ext cx="2304256"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228939344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31106888"/>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9736630"/>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3735289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7451780"/>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Divider_5">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06961226"/>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_6">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13" name="Text Placeholder 10"/>
          <p:cNvSpPr>
            <a:spLocks noGrp="1"/>
          </p:cNvSpPr>
          <p:nvPr>
            <p:ph type="body" sz="quarter" idx="14" hasCustomPrompt="1"/>
          </p:nvPr>
        </p:nvSpPr>
        <p:spPr bwMode="ltGray">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5" name="Title 4"/>
          <p:cNvSpPr>
            <a:spLocks noGrp="1"/>
          </p:cNvSpPr>
          <p:nvPr>
            <p:ph type="title"/>
          </p:nvPr>
        </p:nvSpPr>
        <p:spPr bwMode="ltGray"/>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9586203"/>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bwMode="ltGray">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endParaRPr>
          </a:p>
        </p:txBody>
      </p:sp>
      <p:sp>
        <p:nvSpPr>
          <p:cNvPr id="20"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21" name="Text Placeholder 10"/>
          <p:cNvSpPr>
            <a:spLocks noGrp="1"/>
          </p:cNvSpPr>
          <p:nvPr>
            <p:ph type="body" sz="quarter" idx="16"/>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bwMode="ltGray"/>
        <p:txBody>
          <a:bodyPr/>
          <a:lstStyle/>
          <a:p>
            <a:r>
              <a:rPr lang="en-US"/>
              <a:t>Click to edit Master title style</a:t>
            </a:r>
            <a:endParaRPr lang="en-GB" dirty="0"/>
          </a:p>
        </p:txBody>
      </p:sp>
    </p:spTree>
    <p:extLst>
      <p:ext uri="{BB962C8B-B14F-4D97-AF65-F5344CB8AC3E}">
        <p14:creationId xmlns:p14="http://schemas.microsoft.com/office/powerpoint/2010/main" val="136684231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0" y="1436692"/>
            <a:ext cx="7605347"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3911236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bwMode="ltGray">
          <a:xfrm>
            <a:off x="4718636" y="1436714"/>
            <a:ext cx="3642092" cy="276999"/>
          </a:xfrm>
        </p:spPr>
        <p:txBody>
          <a:bodyPr/>
          <a:lstStyle/>
          <a:p>
            <a:r>
              <a:rPr lang="en-US" dirty="0"/>
              <a:t>Click icon to add picture</a:t>
            </a:r>
            <a:endParaRPr lang="en-GB" dirty="0"/>
          </a:p>
        </p:txBody>
      </p:sp>
      <p:sp>
        <p:nvSpPr>
          <p:cNvPr id="4" name="Title 3"/>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3642092"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81113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bwMode="ltGray">
          <a:xfrm>
            <a:off x="761772"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4726231" y="1436692"/>
            <a:ext cx="3641121" cy="169277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
        <p:nvSpPr>
          <p:cNvPr id="2" name="TextBox 1"/>
          <p:cNvSpPr txBox="1"/>
          <p:nvPr userDrawn="1"/>
        </p:nvSpPr>
        <p:spPr>
          <a:xfrm>
            <a:off x="683568" y="6309320"/>
            <a:ext cx="2160240" cy="299295"/>
          </a:xfrm>
          <a:prstGeom prst="rect">
            <a:avLst/>
          </a:prstGeom>
          <a:solidFill>
            <a:schemeClr val="bg1"/>
          </a:solidFill>
        </p:spPr>
        <p:txBody>
          <a:bodyPr wrap="square" lIns="72000" tIns="72000" rIns="72000" bIns="72000" rtlCol="0">
            <a:spAutoFit/>
          </a:bodyPr>
          <a:lstStyle/>
          <a:p>
            <a:endParaRPr lang="en-GB" sz="1000" dirty="0"/>
          </a:p>
        </p:txBody>
      </p:sp>
    </p:spTree>
    <p:extLst>
      <p:ext uri="{BB962C8B-B14F-4D97-AF65-F5344CB8AC3E}">
        <p14:creationId xmlns:p14="http://schemas.microsoft.com/office/powerpoint/2010/main" val="17851453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bwMode="ltGray">
          <a:xfrm>
            <a:off x="762000"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bwMode="ltGray">
          <a:xfrm>
            <a:off x="3404089"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bwMode="ltGray">
          <a:xfrm>
            <a:off x="6046177" y="1436692"/>
            <a:ext cx="2309446" cy="1692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27394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bwMode="ltGray">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904035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3087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3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7"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5"/>
              </a:solidFill>
            </a:endParaRPr>
          </a:p>
        </p:txBody>
      </p:sp>
    </p:spTree>
    <p:extLst>
      <p:ext uri="{BB962C8B-B14F-4D97-AF65-F5344CB8AC3E}">
        <p14:creationId xmlns:p14="http://schemas.microsoft.com/office/powerpoint/2010/main" val="3857280428"/>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40120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35621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64335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3387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41872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7194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3183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06382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F75317-1F3A-427D-96E8-6F573BD249E8}" type="datetimeFigureOut">
              <a:rPr lang="en-GB" smtClean="0">
                <a:solidFill>
                  <a:prstClr val="black">
                    <a:tint val="75000"/>
                  </a:prstClr>
                </a:solidFill>
              </a:rPr>
              <a:pPr/>
              <a:t>14/04/2021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1F0734-20CE-4216-BD7E-72A34ED142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181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Backpage 1">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sym typeface="Aria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a:solidFill>
                  <a:srgbClr val="628BA3"/>
                </a:solidFill>
                <a:cs typeface="Arial"/>
                <a:sym typeface="Arial"/>
              </a:rPr>
              <a:pPr algn="ctr" defTabSz="872722">
                <a:defRPr/>
              </a:pPr>
              <a:t>‹#›</a:t>
            </a:fld>
            <a:endParaRPr lang="en-GB" sz="1200" dirty="0">
              <a:solidFill>
                <a:srgbClr val="628BA3"/>
              </a:solidFill>
              <a:cs typeface="Arial"/>
              <a:sym typeface="Arial"/>
            </a:endParaRPr>
          </a:p>
        </p:txBody>
      </p:sp>
      <p:sp>
        <p:nvSpPr>
          <p:cNvPr id="8" name="Text Placeholder 10"/>
          <p:cNvSpPr>
            <a:spLocks noGrp="1"/>
          </p:cNvSpPr>
          <p:nvPr>
            <p:ph type="body" sz="quarter" idx="14"/>
          </p:nvPr>
        </p:nvSpPr>
        <p:spPr>
          <a:xfrm>
            <a:off x="762000" y="1412915"/>
            <a:ext cx="5181600" cy="2377574"/>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cs typeface="Arial"/>
                <a:sym typeface="Arial"/>
              </a:rPr>
              <a:t>[Title for presentation / Date to go here]</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a:solidFill>
                <a:srgbClr val="FFFFFF"/>
              </a:solidFill>
              <a:sym typeface="Aria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3094882511"/>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10.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image" Target="../media/image10.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theme" Target="../theme/theme3.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50" Type="http://schemas.openxmlformats.org/officeDocument/2006/relationships/slideLayout" Target="../slideLayouts/slideLayout149.xml"/><Relationship Id="rId55" Type="http://schemas.openxmlformats.org/officeDocument/2006/relationships/slideLayout" Target="../slideLayouts/slideLayout154.xml"/><Relationship Id="rId63" Type="http://schemas.openxmlformats.org/officeDocument/2006/relationships/slideLayout" Target="../slideLayouts/slideLayout162.xml"/><Relationship Id="rId68" Type="http://schemas.openxmlformats.org/officeDocument/2006/relationships/image" Target="../media/image10.png"/><Relationship Id="rId7" Type="http://schemas.openxmlformats.org/officeDocument/2006/relationships/slideLayout" Target="../slideLayouts/slideLayout10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3" Type="http://schemas.openxmlformats.org/officeDocument/2006/relationships/slideLayout" Target="../slideLayouts/slideLayout152.xml"/><Relationship Id="rId58" Type="http://schemas.openxmlformats.org/officeDocument/2006/relationships/slideLayout" Target="../slideLayouts/slideLayout157.xml"/><Relationship Id="rId66" Type="http://schemas.openxmlformats.org/officeDocument/2006/relationships/slideLayout" Target="../slideLayouts/slideLayout165.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slideLayout" Target="../slideLayouts/slideLayout148.xml"/><Relationship Id="rId57" Type="http://schemas.openxmlformats.org/officeDocument/2006/relationships/slideLayout" Target="../slideLayouts/slideLayout156.xml"/><Relationship Id="rId61" Type="http://schemas.openxmlformats.org/officeDocument/2006/relationships/slideLayout" Target="../slideLayouts/slideLayout160.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52" Type="http://schemas.openxmlformats.org/officeDocument/2006/relationships/slideLayout" Target="../slideLayouts/slideLayout151.xml"/><Relationship Id="rId60" Type="http://schemas.openxmlformats.org/officeDocument/2006/relationships/slideLayout" Target="../slideLayouts/slideLayout159.xml"/><Relationship Id="rId65" Type="http://schemas.openxmlformats.org/officeDocument/2006/relationships/slideLayout" Target="../slideLayouts/slideLayout164.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slideLayout" Target="../slideLayouts/slideLayout147.xml"/><Relationship Id="rId56" Type="http://schemas.openxmlformats.org/officeDocument/2006/relationships/slideLayout" Target="../slideLayouts/slideLayout155.xml"/><Relationship Id="rId64" Type="http://schemas.openxmlformats.org/officeDocument/2006/relationships/slideLayout" Target="../slideLayouts/slideLayout163.xml"/><Relationship Id="rId8" Type="http://schemas.openxmlformats.org/officeDocument/2006/relationships/slideLayout" Target="../slideLayouts/slideLayout107.xml"/><Relationship Id="rId51" Type="http://schemas.openxmlformats.org/officeDocument/2006/relationships/slideLayout" Target="../slideLayouts/slideLayout150.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59" Type="http://schemas.openxmlformats.org/officeDocument/2006/relationships/slideLayout" Target="../slideLayouts/slideLayout158.xml"/><Relationship Id="rId67" Type="http://schemas.openxmlformats.org/officeDocument/2006/relationships/theme" Target="../theme/theme5.xml"/><Relationship Id="rId20" Type="http://schemas.openxmlformats.org/officeDocument/2006/relationships/slideLayout" Target="../slideLayouts/slideLayout119.xml"/><Relationship Id="rId41" Type="http://schemas.openxmlformats.org/officeDocument/2006/relationships/slideLayout" Target="../slideLayouts/slideLayout140.xml"/><Relationship Id="rId54" Type="http://schemas.openxmlformats.org/officeDocument/2006/relationships/slideLayout" Target="../slideLayouts/slideLayout153.xml"/><Relationship Id="rId62" Type="http://schemas.openxmlformats.org/officeDocument/2006/relationships/slideLayout" Target="../slideLayouts/slideLayout1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slideLayout" Target="../slideLayouts/slideLayout204.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42" Type="http://schemas.openxmlformats.org/officeDocument/2006/relationships/slideLayout" Target="../slideLayouts/slideLayout207.xml"/><Relationship Id="rId47" Type="http://schemas.openxmlformats.org/officeDocument/2006/relationships/slideLayout" Target="../slideLayouts/slideLayout212.xml"/><Relationship Id="rId50" Type="http://schemas.openxmlformats.org/officeDocument/2006/relationships/slideLayout" Target="../slideLayouts/slideLayout215.xml"/><Relationship Id="rId55" Type="http://schemas.openxmlformats.org/officeDocument/2006/relationships/slideLayout" Target="../slideLayouts/slideLayout220.xml"/><Relationship Id="rId63" Type="http://schemas.openxmlformats.org/officeDocument/2006/relationships/slideLayout" Target="../slideLayouts/slideLayout228.xml"/><Relationship Id="rId68" Type="http://schemas.openxmlformats.org/officeDocument/2006/relationships/image" Target="../media/image10.png"/><Relationship Id="rId7" Type="http://schemas.openxmlformats.org/officeDocument/2006/relationships/slideLayout" Target="../slideLayouts/slideLayout17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40" Type="http://schemas.openxmlformats.org/officeDocument/2006/relationships/slideLayout" Target="../slideLayouts/slideLayout205.xml"/><Relationship Id="rId45" Type="http://schemas.openxmlformats.org/officeDocument/2006/relationships/slideLayout" Target="../slideLayouts/slideLayout210.xml"/><Relationship Id="rId53" Type="http://schemas.openxmlformats.org/officeDocument/2006/relationships/slideLayout" Target="../slideLayouts/slideLayout218.xml"/><Relationship Id="rId58" Type="http://schemas.openxmlformats.org/officeDocument/2006/relationships/slideLayout" Target="../slideLayouts/slideLayout223.xml"/><Relationship Id="rId66" Type="http://schemas.openxmlformats.org/officeDocument/2006/relationships/slideLayout" Target="../slideLayouts/slideLayout231.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49" Type="http://schemas.openxmlformats.org/officeDocument/2006/relationships/slideLayout" Target="../slideLayouts/slideLayout214.xml"/><Relationship Id="rId57" Type="http://schemas.openxmlformats.org/officeDocument/2006/relationships/slideLayout" Target="../slideLayouts/slideLayout222.xml"/><Relationship Id="rId61" Type="http://schemas.openxmlformats.org/officeDocument/2006/relationships/slideLayout" Target="../slideLayouts/slideLayout226.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4" Type="http://schemas.openxmlformats.org/officeDocument/2006/relationships/slideLayout" Target="../slideLayouts/slideLayout209.xml"/><Relationship Id="rId52" Type="http://schemas.openxmlformats.org/officeDocument/2006/relationships/slideLayout" Target="../slideLayouts/slideLayout217.xml"/><Relationship Id="rId60" Type="http://schemas.openxmlformats.org/officeDocument/2006/relationships/slideLayout" Target="../slideLayouts/slideLayout225.xml"/><Relationship Id="rId65" Type="http://schemas.openxmlformats.org/officeDocument/2006/relationships/slideLayout" Target="../slideLayouts/slideLayout230.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43" Type="http://schemas.openxmlformats.org/officeDocument/2006/relationships/slideLayout" Target="../slideLayouts/slideLayout208.xml"/><Relationship Id="rId48" Type="http://schemas.openxmlformats.org/officeDocument/2006/relationships/slideLayout" Target="../slideLayouts/slideLayout213.xml"/><Relationship Id="rId56" Type="http://schemas.openxmlformats.org/officeDocument/2006/relationships/slideLayout" Target="../slideLayouts/slideLayout221.xml"/><Relationship Id="rId64" Type="http://schemas.openxmlformats.org/officeDocument/2006/relationships/slideLayout" Target="../slideLayouts/slideLayout229.xml"/><Relationship Id="rId8" Type="http://schemas.openxmlformats.org/officeDocument/2006/relationships/slideLayout" Target="../slideLayouts/slideLayout173.xml"/><Relationship Id="rId51" Type="http://schemas.openxmlformats.org/officeDocument/2006/relationships/slideLayout" Target="../slideLayouts/slideLayout216.xml"/><Relationship Id="rId3" Type="http://schemas.openxmlformats.org/officeDocument/2006/relationships/slideLayout" Target="../slideLayouts/slideLayout168.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slideLayout" Target="../slideLayouts/slideLayout203.xml"/><Relationship Id="rId46" Type="http://schemas.openxmlformats.org/officeDocument/2006/relationships/slideLayout" Target="../slideLayouts/slideLayout211.xml"/><Relationship Id="rId59" Type="http://schemas.openxmlformats.org/officeDocument/2006/relationships/slideLayout" Target="../slideLayouts/slideLayout224.xml"/><Relationship Id="rId67" Type="http://schemas.openxmlformats.org/officeDocument/2006/relationships/theme" Target="../theme/theme6.xml"/><Relationship Id="rId20" Type="http://schemas.openxmlformats.org/officeDocument/2006/relationships/slideLayout" Target="../slideLayouts/slideLayout185.xml"/><Relationship Id="rId41" Type="http://schemas.openxmlformats.org/officeDocument/2006/relationships/slideLayout" Target="../slideLayouts/slideLayout206.xml"/><Relationship Id="rId54" Type="http://schemas.openxmlformats.org/officeDocument/2006/relationships/slideLayout" Target="../slideLayouts/slideLayout219.xml"/><Relationship Id="rId62" Type="http://schemas.openxmlformats.org/officeDocument/2006/relationships/slideLayout" Target="../slideLayouts/slideLayout22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26" Type="http://schemas.openxmlformats.org/officeDocument/2006/relationships/slideLayout" Target="../slideLayouts/slideLayout257.xml"/><Relationship Id="rId39" Type="http://schemas.openxmlformats.org/officeDocument/2006/relationships/slideLayout" Target="../slideLayouts/slideLayout270.xml"/><Relationship Id="rId21" Type="http://schemas.openxmlformats.org/officeDocument/2006/relationships/slideLayout" Target="../slideLayouts/slideLayout252.xml"/><Relationship Id="rId34" Type="http://schemas.openxmlformats.org/officeDocument/2006/relationships/slideLayout" Target="../slideLayouts/slideLayout265.xml"/><Relationship Id="rId42" Type="http://schemas.openxmlformats.org/officeDocument/2006/relationships/slideLayout" Target="../slideLayouts/slideLayout273.xml"/><Relationship Id="rId47" Type="http://schemas.openxmlformats.org/officeDocument/2006/relationships/slideLayout" Target="../slideLayouts/slideLayout278.xml"/><Relationship Id="rId50" Type="http://schemas.openxmlformats.org/officeDocument/2006/relationships/slideLayout" Target="../slideLayouts/slideLayout281.xml"/><Relationship Id="rId55" Type="http://schemas.openxmlformats.org/officeDocument/2006/relationships/slideLayout" Target="../slideLayouts/slideLayout286.xml"/><Relationship Id="rId63" Type="http://schemas.openxmlformats.org/officeDocument/2006/relationships/slideLayout" Target="../slideLayouts/slideLayout294.xml"/><Relationship Id="rId68" Type="http://schemas.openxmlformats.org/officeDocument/2006/relationships/image" Target="../media/image10.png"/><Relationship Id="rId7" Type="http://schemas.openxmlformats.org/officeDocument/2006/relationships/slideLayout" Target="../slideLayouts/slideLayout23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9" Type="http://schemas.openxmlformats.org/officeDocument/2006/relationships/slideLayout" Target="../slideLayouts/slideLayout260.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24" Type="http://schemas.openxmlformats.org/officeDocument/2006/relationships/slideLayout" Target="../slideLayouts/slideLayout255.xml"/><Relationship Id="rId32" Type="http://schemas.openxmlformats.org/officeDocument/2006/relationships/slideLayout" Target="../slideLayouts/slideLayout263.xml"/><Relationship Id="rId37" Type="http://schemas.openxmlformats.org/officeDocument/2006/relationships/slideLayout" Target="../slideLayouts/slideLayout268.xml"/><Relationship Id="rId40" Type="http://schemas.openxmlformats.org/officeDocument/2006/relationships/slideLayout" Target="../slideLayouts/slideLayout271.xml"/><Relationship Id="rId45" Type="http://schemas.openxmlformats.org/officeDocument/2006/relationships/slideLayout" Target="../slideLayouts/slideLayout276.xml"/><Relationship Id="rId53" Type="http://schemas.openxmlformats.org/officeDocument/2006/relationships/slideLayout" Target="../slideLayouts/slideLayout284.xml"/><Relationship Id="rId58" Type="http://schemas.openxmlformats.org/officeDocument/2006/relationships/slideLayout" Target="../slideLayouts/slideLayout289.xml"/><Relationship Id="rId66" Type="http://schemas.openxmlformats.org/officeDocument/2006/relationships/slideLayout" Target="../slideLayouts/slideLayout297.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slideLayout" Target="../slideLayouts/slideLayout254.xml"/><Relationship Id="rId28" Type="http://schemas.openxmlformats.org/officeDocument/2006/relationships/slideLayout" Target="../slideLayouts/slideLayout259.xml"/><Relationship Id="rId36" Type="http://schemas.openxmlformats.org/officeDocument/2006/relationships/slideLayout" Target="../slideLayouts/slideLayout267.xml"/><Relationship Id="rId49" Type="http://schemas.openxmlformats.org/officeDocument/2006/relationships/slideLayout" Target="../slideLayouts/slideLayout280.xml"/><Relationship Id="rId57" Type="http://schemas.openxmlformats.org/officeDocument/2006/relationships/slideLayout" Target="../slideLayouts/slideLayout288.xml"/><Relationship Id="rId61" Type="http://schemas.openxmlformats.org/officeDocument/2006/relationships/slideLayout" Target="../slideLayouts/slideLayout292.xml"/><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31" Type="http://schemas.openxmlformats.org/officeDocument/2006/relationships/slideLayout" Target="../slideLayouts/slideLayout262.xml"/><Relationship Id="rId44" Type="http://schemas.openxmlformats.org/officeDocument/2006/relationships/slideLayout" Target="../slideLayouts/slideLayout275.xml"/><Relationship Id="rId52" Type="http://schemas.openxmlformats.org/officeDocument/2006/relationships/slideLayout" Target="../slideLayouts/slideLayout283.xml"/><Relationship Id="rId60" Type="http://schemas.openxmlformats.org/officeDocument/2006/relationships/slideLayout" Target="../slideLayouts/slideLayout291.xml"/><Relationship Id="rId65" Type="http://schemas.openxmlformats.org/officeDocument/2006/relationships/slideLayout" Target="../slideLayouts/slideLayout296.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slideLayout" Target="../slideLayouts/slideLayout253.xml"/><Relationship Id="rId27" Type="http://schemas.openxmlformats.org/officeDocument/2006/relationships/slideLayout" Target="../slideLayouts/slideLayout258.xml"/><Relationship Id="rId30" Type="http://schemas.openxmlformats.org/officeDocument/2006/relationships/slideLayout" Target="../slideLayouts/slideLayout261.xml"/><Relationship Id="rId35" Type="http://schemas.openxmlformats.org/officeDocument/2006/relationships/slideLayout" Target="../slideLayouts/slideLayout266.xml"/><Relationship Id="rId43" Type="http://schemas.openxmlformats.org/officeDocument/2006/relationships/slideLayout" Target="../slideLayouts/slideLayout274.xml"/><Relationship Id="rId48" Type="http://schemas.openxmlformats.org/officeDocument/2006/relationships/slideLayout" Target="../slideLayouts/slideLayout279.xml"/><Relationship Id="rId56" Type="http://schemas.openxmlformats.org/officeDocument/2006/relationships/slideLayout" Target="../slideLayouts/slideLayout287.xml"/><Relationship Id="rId64" Type="http://schemas.openxmlformats.org/officeDocument/2006/relationships/slideLayout" Target="../slideLayouts/slideLayout295.xml"/><Relationship Id="rId8" Type="http://schemas.openxmlformats.org/officeDocument/2006/relationships/slideLayout" Target="../slideLayouts/slideLayout239.xml"/><Relationship Id="rId51" Type="http://schemas.openxmlformats.org/officeDocument/2006/relationships/slideLayout" Target="../slideLayouts/slideLayout282.xml"/><Relationship Id="rId3" Type="http://schemas.openxmlformats.org/officeDocument/2006/relationships/slideLayout" Target="../slideLayouts/slideLayout234.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5" Type="http://schemas.openxmlformats.org/officeDocument/2006/relationships/slideLayout" Target="../slideLayouts/slideLayout256.xml"/><Relationship Id="rId33" Type="http://schemas.openxmlformats.org/officeDocument/2006/relationships/slideLayout" Target="../slideLayouts/slideLayout264.xml"/><Relationship Id="rId38" Type="http://schemas.openxmlformats.org/officeDocument/2006/relationships/slideLayout" Target="../slideLayouts/slideLayout269.xml"/><Relationship Id="rId46" Type="http://schemas.openxmlformats.org/officeDocument/2006/relationships/slideLayout" Target="../slideLayouts/slideLayout277.xml"/><Relationship Id="rId59" Type="http://schemas.openxmlformats.org/officeDocument/2006/relationships/slideLayout" Target="../slideLayouts/slideLayout290.xml"/><Relationship Id="rId67" Type="http://schemas.openxmlformats.org/officeDocument/2006/relationships/theme" Target="../theme/theme7.xml"/><Relationship Id="rId20" Type="http://schemas.openxmlformats.org/officeDocument/2006/relationships/slideLayout" Target="../slideLayouts/slideLayout251.xml"/><Relationship Id="rId41" Type="http://schemas.openxmlformats.org/officeDocument/2006/relationships/slideLayout" Target="../slideLayouts/slideLayout272.xml"/><Relationship Id="rId54" Type="http://schemas.openxmlformats.org/officeDocument/2006/relationships/slideLayout" Target="../slideLayouts/slideLayout285.xml"/><Relationship Id="rId62" Type="http://schemas.openxmlformats.org/officeDocument/2006/relationships/slideLayout" Target="../slideLayouts/slideLayout2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194774" y="6216706"/>
            <a:ext cx="1480317" cy="154800"/>
          </a:xfrm>
          <a:prstGeom prst="rect">
            <a:avLst/>
          </a:prstGeom>
        </p:spPr>
      </p:pic>
      <p:sp>
        <p:nvSpPr>
          <p:cNvPr id="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accent5"/>
              </a:solidFill>
            </a:endParaRPr>
          </a:p>
        </p:txBody>
      </p:sp>
      <p:sp>
        <p:nvSpPr>
          <p:cNvPr id="5" name="Rectangle 4"/>
          <p:cNvSpPr/>
          <p:nvPr/>
        </p:nvSpPr>
        <p:spPr>
          <a:xfrm>
            <a:off x="762000" y="6216706"/>
            <a:ext cx="1929522" cy="153888"/>
          </a:xfrm>
          <a:prstGeom prst="rect">
            <a:avLst/>
          </a:prstGeom>
        </p:spPr>
        <p:txBody>
          <a:bodyPr wrap="none" lIns="0" tIns="0" rIns="0" bIns="0">
            <a:noAutofit/>
          </a:bodyPr>
          <a:lstStyle/>
          <a:p>
            <a:r>
              <a:rPr lang="de-DE" sz="1000" dirty="0"/>
              <a:t>BIBSAM Fully OA introdcutory webinar</a:t>
            </a:r>
            <a:endParaRPr lang="en-GB" sz="1000" dirty="0"/>
          </a:p>
        </p:txBody>
      </p:sp>
      <p:sp>
        <p:nvSpPr>
          <p:cNvPr id="8" name="Rectangle 7"/>
          <p:cNvSpPr/>
          <p:nvPr/>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accent6"/>
                </a:solidFill>
              </a:rPr>
              <a:t>Updating footer</a:t>
            </a:r>
          </a:p>
          <a:p>
            <a:pPr algn="l"/>
            <a:r>
              <a:rPr lang="en-US" sz="1050" b="0" dirty="0">
                <a:solidFill>
                  <a:schemeClr val="accent6"/>
                </a:solidFill>
              </a:rPr>
              <a:t>To update the footer:</a:t>
            </a:r>
          </a:p>
          <a:p>
            <a:pPr marL="177800" indent="-177800" algn="l">
              <a:buFont typeface="Arial" panose="020B0604020202020204" pitchFamily="34" charset="0"/>
              <a:buChar char="•"/>
            </a:pPr>
            <a:r>
              <a:rPr lang="en-US" sz="1050" b="0" dirty="0">
                <a:solidFill>
                  <a:schemeClr val="accent6"/>
                </a:solidFill>
              </a:rPr>
              <a:t>Click into the text box</a:t>
            </a:r>
            <a:r>
              <a:rPr lang="en-US" sz="1050" b="0" baseline="0" dirty="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a:solidFill>
                  <a:schemeClr val="accent6"/>
                </a:solidFill>
              </a:rPr>
              <a:t>etc</a:t>
            </a:r>
            <a:endParaRPr lang="en-US" sz="1050" b="0" baseline="0" dirty="0">
              <a:solidFill>
                <a:schemeClr val="accent6"/>
              </a:solidFill>
            </a:endParaRPr>
          </a:p>
          <a:p>
            <a:pPr marL="177800" indent="-177800" algn="l">
              <a:buFont typeface="Arial" panose="020B0604020202020204" pitchFamily="34" charset="0"/>
              <a:buChar char="•"/>
            </a:pPr>
            <a:endParaRPr lang="en-US" sz="1050" b="0" kern="1200" baseline="0" dirty="0">
              <a:solidFill>
                <a:schemeClr val="accent6"/>
              </a:solidFill>
              <a:latin typeface="+mn-lt"/>
              <a:ea typeface="+mn-ea"/>
              <a:cs typeface="+mn-cs"/>
            </a:endParaRPr>
          </a:p>
        </p:txBody>
      </p:sp>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5" r:id="rId23"/>
    <p:sldLayoutId id="2147483846" r:id="rId24"/>
    <p:sldLayoutId id="2147483847" r:id="rId25"/>
  </p:sldLayoutIdLst>
  <p:txStyles>
    <p:titleStyle>
      <a:lvl1pPr algn="l" defTabSz="872722" rtl="0" eaLnBrk="1" latinLnBrk="0" hangingPunct="1">
        <a:spcBef>
          <a:spcPct val="0"/>
        </a:spcBef>
        <a:buNone/>
        <a:defRPr sz="2600" b="0" kern="1200">
          <a:solidFill>
            <a:schemeClr val="accent5"/>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bwMode="ltGray">
          <a:xfrm>
            <a:off x="762001" y="1436692"/>
            <a:ext cx="7605346" cy="16927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9" name="Rectangle 8"/>
          <p:cNvSpPr/>
          <p:nvPr userDrawn="1"/>
        </p:nvSpPr>
        <p:spPr bwMode="ltGray">
          <a:xfrm>
            <a:off x="762000" y="6387356"/>
            <a:ext cx="1929522" cy="223023"/>
          </a:xfrm>
          <a:prstGeom prst="rect">
            <a:avLst/>
          </a:prstGeom>
        </p:spPr>
        <p:txBody>
          <a:bodyPr wrap="none" lIns="0" tIns="0" rIns="0" bIns="0">
            <a:noAutofit/>
          </a:bodyPr>
          <a:lstStyle/>
          <a:p>
            <a:r>
              <a:rPr lang="de-DE" sz="1000" dirty="0"/>
              <a:t>BIBSAM Fully OA introdcutory webinar</a:t>
            </a:r>
            <a:endParaRPr lang="en-GB" sz="1000" dirty="0"/>
          </a:p>
        </p:txBody>
      </p:sp>
      <p:pic>
        <p:nvPicPr>
          <p:cNvPr id="10" name="Picture 9"/>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bwMode="ltGray">
          <a:xfrm>
            <a:off x="7392993" y="6413326"/>
            <a:ext cx="974359" cy="101890"/>
          </a:xfrm>
          <a:prstGeom prst="rect">
            <a:avLst/>
          </a:prstGeom>
        </p:spPr>
      </p:pic>
    </p:spTree>
    <p:extLst>
      <p:ext uri="{BB962C8B-B14F-4D97-AF65-F5344CB8AC3E}">
        <p14:creationId xmlns:p14="http://schemas.microsoft.com/office/powerpoint/2010/main" val="42128635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Lst>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bwMode="ltGray">
          <a:xfrm>
            <a:off x="762001" y="1436692"/>
            <a:ext cx="7605346" cy="16927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9" name="Rectangle 8"/>
          <p:cNvSpPr/>
          <p:nvPr userDrawn="1"/>
        </p:nvSpPr>
        <p:spPr bwMode="ltGray">
          <a:xfrm>
            <a:off x="762000" y="6387354"/>
            <a:ext cx="1929522" cy="223023"/>
          </a:xfrm>
          <a:prstGeom prst="rect">
            <a:avLst/>
          </a:prstGeom>
        </p:spPr>
        <p:txBody>
          <a:bodyPr wrap="none" lIns="0" tIns="0" rIns="0" bIns="0">
            <a:noAutofit/>
          </a:bodyPr>
          <a:lstStyle/>
          <a:p>
            <a:r>
              <a:rPr lang="de-DE" sz="1000" dirty="0"/>
              <a:t>BIBSAM Fully OA introdcutory webinar</a:t>
            </a:r>
            <a:endParaRPr lang="en-GB" sz="1000" dirty="0"/>
          </a:p>
        </p:txBody>
      </p:sp>
      <p:pic>
        <p:nvPicPr>
          <p:cNvPr id="10" name="Picture 9"/>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bwMode="ltGray">
          <a:xfrm>
            <a:off x="7392993" y="6413326"/>
            <a:ext cx="974359" cy="101890"/>
          </a:xfrm>
          <a:prstGeom prst="rect">
            <a:avLst/>
          </a:prstGeom>
        </p:spPr>
      </p:pic>
    </p:spTree>
    <p:extLst>
      <p:ext uri="{BB962C8B-B14F-4D97-AF65-F5344CB8AC3E}">
        <p14:creationId xmlns:p14="http://schemas.microsoft.com/office/powerpoint/2010/main" val="42128635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Lst>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75317-1F3A-427D-96E8-6F573BD249E8}" type="datetimeFigureOut">
              <a:rPr lang="en-GB" smtClean="0">
                <a:solidFill>
                  <a:prstClr val="black">
                    <a:tint val="75000"/>
                  </a:prstClr>
                </a:solidFill>
                <a:cs typeface="Arial"/>
                <a:sym typeface="Arial"/>
              </a:rPr>
              <a:pPr/>
              <a:t>14/04/2021</a:t>
            </a:fld>
            <a:endParaRPr lang="en-GB" dirty="0">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F0734-20CE-4216-BD7E-72A34ED14215}" type="slidenum">
              <a:rPr lang="en-GB" smtClean="0">
                <a:solidFill>
                  <a:prstClr val="black">
                    <a:tint val="75000"/>
                  </a:prstClr>
                </a:solidFill>
                <a:cs typeface="Arial"/>
                <a:sym typeface="Arial"/>
              </a:rPr>
              <a:pPr/>
              <a:t>‹#›</a:t>
            </a:fld>
            <a:endParaRPr lang="en-GB">
              <a:solidFill>
                <a:prstClr val="black">
                  <a:tint val="75000"/>
                </a:prstClr>
              </a:solidFill>
              <a:cs typeface="Arial"/>
              <a:sym typeface="Arial"/>
            </a:endParaRPr>
          </a:p>
        </p:txBody>
      </p:sp>
    </p:spTree>
    <p:extLst>
      <p:ext uri="{BB962C8B-B14F-4D97-AF65-F5344CB8AC3E}">
        <p14:creationId xmlns:p14="http://schemas.microsoft.com/office/powerpoint/2010/main" val="408241300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762001"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bwMode="ltGray">
          <a:xfrm>
            <a:off x="762001" y="1436688"/>
            <a:ext cx="7605346" cy="16927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9" name="Rectangle 8"/>
          <p:cNvSpPr/>
          <p:nvPr/>
        </p:nvSpPr>
        <p:spPr bwMode="ltGray">
          <a:xfrm>
            <a:off x="762000" y="6387328"/>
            <a:ext cx="1929522" cy="223023"/>
          </a:xfrm>
          <a:prstGeom prst="rect">
            <a:avLst/>
          </a:prstGeom>
        </p:spPr>
        <p:txBody>
          <a:bodyPr wrap="none" lIns="0" tIns="0" rIns="0" bIns="0">
            <a:noAutofit/>
          </a:bodyPr>
          <a:lstStyle/>
          <a:p>
            <a:r>
              <a:rPr lang="en-GB" sz="1000" dirty="0">
                <a:solidFill>
                  <a:srgbClr val="58595B"/>
                </a:solidFill>
              </a:rPr>
              <a:t>SN Presentation title / date</a:t>
            </a:r>
          </a:p>
        </p:txBody>
      </p:sp>
      <p:pic>
        <p:nvPicPr>
          <p:cNvPr id="10" name="Picture 9"/>
          <p:cNvPicPr>
            <a:picLocks noChangeAspect="1"/>
          </p:cNvPicPr>
          <p:nvPr/>
        </p:nvPicPr>
        <p:blipFill>
          <a:blip r:embed="rId68">
            <a:extLst>
              <a:ext uri="{28A0092B-C50C-407E-A947-70E740481C1C}">
                <a14:useLocalDpi xmlns:a14="http://schemas.microsoft.com/office/drawing/2010/main"/>
              </a:ext>
            </a:extLst>
          </a:blip>
          <a:stretch>
            <a:fillRect/>
          </a:stretch>
        </p:blipFill>
        <p:spPr bwMode="ltGray">
          <a:xfrm>
            <a:off x="7392986" y="6413326"/>
            <a:ext cx="974359" cy="101890"/>
          </a:xfrm>
          <a:prstGeom prst="rect">
            <a:avLst/>
          </a:prstGeom>
        </p:spPr>
      </p:pic>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Rectangle 7"/>
          <p:cNvSpPr/>
          <p:nvPr userDrawn="1"/>
        </p:nvSpPr>
        <p:spPr bwMode="ltGray">
          <a:xfrm>
            <a:off x="762000" y="6387354"/>
            <a:ext cx="1929522" cy="223023"/>
          </a:xfrm>
          <a:prstGeom prst="rect">
            <a:avLst/>
          </a:prstGeom>
        </p:spPr>
        <p:txBody>
          <a:bodyPr wrap="none" lIns="0" tIns="0" rIns="0" bIns="0">
            <a:noAutofit/>
          </a:bodyPr>
          <a:lstStyle/>
          <a:p>
            <a:r>
              <a:rPr lang="de-DE" sz="1000" dirty="0">
                <a:solidFill>
                  <a:srgbClr val="58595B"/>
                </a:solidFill>
              </a:rPr>
              <a:t>BIBSAM Fully OA introdcutory webinar</a:t>
            </a:r>
            <a:endParaRPr lang="en-GB" sz="1000" dirty="0">
              <a:solidFill>
                <a:srgbClr val="58595B"/>
              </a:solidFill>
            </a:endParaRPr>
          </a:p>
        </p:txBody>
      </p:sp>
      <p:pic>
        <p:nvPicPr>
          <p:cNvPr id="11" name="Picture 10"/>
          <p:cNvPicPr>
            <a:picLocks noChangeAspect="1"/>
          </p:cNvPicPr>
          <p:nvPr userDrawn="1"/>
        </p:nvPicPr>
        <p:blipFill>
          <a:blip r:embed="rId68">
            <a:extLst>
              <a:ext uri="{28A0092B-C50C-407E-A947-70E740481C1C}">
                <a14:useLocalDpi xmlns:a14="http://schemas.microsoft.com/office/drawing/2010/main"/>
              </a:ext>
            </a:extLst>
          </a:blip>
          <a:stretch>
            <a:fillRect/>
          </a:stretch>
        </p:blipFill>
        <p:spPr bwMode="ltGray">
          <a:xfrm>
            <a:off x="7392993" y="6413326"/>
            <a:ext cx="974359" cy="101890"/>
          </a:xfrm>
          <a:prstGeom prst="rect">
            <a:avLst/>
          </a:prstGeom>
        </p:spPr>
      </p:pic>
    </p:spTree>
    <p:extLst>
      <p:ext uri="{BB962C8B-B14F-4D97-AF65-F5344CB8AC3E}">
        <p14:creationId xmlns:p14="http://schemas.microsoft.com/office/powerpoint/2010/main" val="7435095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 id="2147483931" r:id="rId30"/>
    <p:sldLayoutId id="2147483932" r:id="rId31"/>
    <p:sldLayoutId id="2147483933" r:id="rId32"/>
    <p:sldLayoutId id="2147483934" r:id="rId33"/>
    <p:sldLayoutId id="2147483935" r:id="rId34"/>
    <p:sldLayoutId id="2147483936" r:id="rId35"/>
    <p:sldLayoutId id="2147483937" r:id="rId36"/>
    <p:sldLayoutId id="2147483938" r:id="rId37"/>
    <p:sldLayoutId id="2147483940" r:id="rId38"/>
    <p:sldLayoutId id="2147483941" r:id="rId39"/>
    <p:sldLayoutId id="2147483942" r:id="rId40"/>
    <p:sldLayoutId id="2147483943" r:id="rId41"/>
    <p:sldLayoutId id="2147483944" r:id="rId42"/>
    <p:sldLayoutId id="2147483945" r:id="rId43"/>
    <p:sldLayoutId id="2147483946" r:id="rId44"/>
    <p:sldLayoutId id="2147483947" r:id="rId45"/>
    <p:sldLayoutId id="2147483948" r:id="rId46"/>
    <p:sldLayoutId id="2147483949" r:id="rId47"/>
    <p:sldLayoutId id="2147483950" r:id="rId48"/>
    <p:sldLayoutId id="2147483951" r:id="rId49"/>
    <p:sldLayoutId id="2147483952" r:id="rId50"/>
    <p:sldLayoutId id="2147483953" r:id="rId51"/>
    <p:sldLayoutId id="2147483954" r:id="rId52"/>
    <p:sldLayoutId id="2147483955" r:id="rId53"/>
    <p:sldLayoutId id="2147483956" r:id="rId54"/>
    <p:sldLayoutId id="2147483957" r:id="rId55"/>
    <p:sldLayoutId id="2147483958" r:id="rId56"/>
    <p:sldLayoutId id="2147483959" r:id="rId57"/>
    <p:sldLayoutId id="2147483960" r:id="rId58"/>
    <p:sldLayoutId id="2147483961" r:id="rId59"/>
    <p:sldLayoutId id="2147483962" r:id="rId60"/>
    <p:sldLayoutId id="2147483963" r:id="rId61"/>
    <p:sldLayoutId id="2147483964" r:id="rId62"/>
    <p:sldLayoutId id="2147483965" r:id="rId63"/>
    <p:sldLayoutId id="2147483966" r:id="rId64"/>
    <p:sldLayoutId id="2147483967" r:id="rId65"/>
    <p:sldLayoutId id="2147483968" r:id="rId66"/>
  </p:sldLayoutIdLst>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762001"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bwMode="ltGray">
          <a:xfrm>
            <a:off x="762001" y="1436688"/>
            <a:ext cx="7605346" cy="16927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9" name="Rectangle 8"/>
          <p:cNvSpPr/>
          <p:nvPr/>
        </p:nvSpPr>
        <p:spPr bwMode="ltGray">
          <a:xfrm>
            <a:off x="762000" y="6387328"/>
            <a:ext cx="1929522" cy="223023"/>
          </a:xfrm>
          <a:prstGeom prst="rect">
            <a:avLst/>
          </a:prstGeom>
        </p:spPr>
        <p:txBody>
          <a:bodyPr wrap="none" lIns="0" tIns="0" rIns="0" bIns="0">
            <a:noAutofit/>
          </a:bodyPr>
          <a:lstStyle/>
          <a:p>
            <a:r>
              <a:rPr lang="en-GB" sz="1000" dirty="0">
                <a:solidFill>
                  <a:srgbClr val="58595B"/>
                </a:solidFill>
              </a:rPr>
              <a:t>SN Presentation title / date</a:t>
            </a:r>
          </a:p>
        </p:txBody>
      </p:sp>
      <p:pic>
        <p:nvPicPr>
          <p:cNvPr id="10" name="Picture 9"/>
          <p:cNvPicPr>
            <a:picLocks noChangeAspect="1"/>
          </p:cNvPicPr>
          <p:nvPr/>
        </p:nvPicPr>
        <p:blipFill>
          <a:blip r:embed="rId68">
            <a:extLst>
              <a:ext uri="{28A0092B-C50C-407E-A947-70E740481C1C}">
                <a14:useLocalDpi xmlns:a14="http://schemas.microsoft.com/office/drawing/2010/main"/>
              </a:ext>
            </a:extLst>
          </a:blip>
          <a:stretch>
            <a:fillRect/>
          </a:stretch>
        </p:blipFill>
        <p:spPr bwMode="ltGray">
          <a:xfrm>
            <a:off x="7392986" y="6413326"/>
            <a:ext cx="974359" cy="101890"/>
          </a:xfrm>
          <a:prstGeom prst="rect">
            <a:avLst/>
          </a:prstGeom>
        </p:spPr>
      </p:pic>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Rectangle 7"/>
          <p:cNvSpPr/>
          <p:nvPr userDrawn="1"/>
        </p:nvSpPr>
        <p:spPr bwMode="ltGray">
          <a:xfrm>
            <a:off x="762000" y="6387354"/>
            <a:ext cx="1929522" cy="223023"/>
          </a:xfrm>
          <a:prstGeom prst="rect">
            <a:avLst/>
          </a:prstGeom>
        </p:spPr>
        <p:txBody>
          <a:bodyPr wrap="none" lIns="0" tIns="0" rIns="0" bIns="0">
            <a:noAutofit/>
          </a:bodyPr>
          <a:lstStyle/>
          <a:p>
            <a:r>
              <a:rPr lang="de-DE" sz="1000" dirty="0">
                <a:solidFill>
                  <a:srgbClr val="58595B"/>
                </a:solidFill>
              </a:rPr>
              <a:t>BIBSAM Fully OA introdcutory webinar</a:t>
            </a:r>
            <a:endParaRPr lang="en-GB" sz="1000" dirty="0">
              <a:solidFill>
                <a:srgbClr val="58595B"/>
              </a:solidFill>
            </a:endParaRPr>
          </a:p>
        </p:txBody>
      </p:sp>
      <p:pic>
        <p:nvPicPr>
          <p:cNvPr id="11" name="Picture 10"/>
          <p:cNvPicPr>
            <a:picLocks noChangeAspect="1"/>
          </p:cNvPicPr>
          <p:nvPr userDrawn="1"/>
        </p:nvPicPr>
        <p:blipFill>
          <a:blip r:embed="rId68">
            <a:extLst>
              <a:ext uri="{28A0092B-C50C-407E-A947-70E740481C1C}">
                <a14:useLocalDpi xmlns:a14="http://schemas.microsoft.com/office/drawing/2010/main"/>
              </a:ext>
            </a:extLst>
          </a:blip>
          <a:stretch>
            <a:fillRect/>
          </a:stretch>
        </p:blipFill>
        <p:spPr bwMode="ltGray">
          <a:xfrm>
            <a:off x="7392993" y="6413326"/>
            <a:ext cx="974359" cy="101890"/>
          </a:xfrm>
          <a:prstGeom prst="rect">
            <a:avLst/>
          </a:prstGeom>
        </p:spPr>
      </p:pic>
    </p:spTree>
    <p:extLst>
      <p:ext uri="{BB962C8B-B14F-4D97-AF65-F5344CB8AC3E}">
        <p14:creationId xmlns:p14="http://schemas.microsoft.com/office/powerpoint/2010/main" val="3078090042"/>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 id="2147483991" r:id="rId21"/>
    <p:sldLayoutId id="2147483992" r:id="rId22"/>
    <p:sldLayoutId id="2147483993" r:id="rId23"/>
    <p:sldLayoutId id="2147483994" r:id="rId24"/>
    <p:sldLayoutId id="2147483995" r:id="rId25"/>
    <p:sldLayoutId id="2147483996" r:id="rId26"/>
    <p:sldLayoutId id="2147483997" r:id="rId27"/>
    <p:sldLayoutId id="2147483998" r:id="rId28"/>
    <p:sldLayoutId id="2147483999" r:id="rId29"/>
    <p:sldLayoutId id="2147484000" r:id="rId30"/>
    <p:sldLayoutId id="2147484001" r:id="rId31"/>
    <p:sldLayoutId id="2147484002" r:id="rId32"/>
    <p:sldLayoutId id="2147484003" r:id="rId33"/>
    <p:sldLayoutId id="2147484004" r:id="rId34"/>
    <p:sldLayoutId id="2147484005" r:id="rId35"/>
    <p:sldLayoutId id="2147484006" r:id="rId36"/>
    <p:sldLayoutId id="2147484007" r:id="rId37"/>
    <p:sldLayoutId id="2147484009" r:id="rId38"/>
    <p:sldLayoutId id="2147484010" r:id="rId39"/>
    <p:sldLayoutId id="2147484011" r:id="rId40"/>
    <p:sldLayoutId id="2147484012" r:id="rId41"/>
    <p:sldLayoutId id="2147484013" r:id="rId42"/>
    <p:sldLayoutId id="2147484014" r:id="rId43"/>
    <p:sldLayoutId id="2147484015" r:id="rId44"/>
    <p:sldLayoutId id="2147484016" r:id="rId45"/>
    <p:sldLayoutId id="2147484017" r:id="rId46"/>
    <p:sldLayoutId id="2147484018" r:id="rId47"/>
    <p:sldLayoutId id="2147484019" r:id="rId48"/>
    <p:sldLayoutId id="2147484020" r:id="rId49"/>
    <p:sldLayoutId id="2147484021" r:id="rId50"/>
    <p:sldLayoutId id="2147484022" r:id="rId51"/>
    <p:sldLayoutId id="2147484023" r:id="rId52"/>
    <p:sldLayoutId id="2147484024" r:id="rId53"/>
    <p:sldLayoutId id="2147484025" r:id="rId54"/>
    <p:sldLayoutId id="2147484026" r:id="rId55"/>
    <p:sldLayoutId id="2147484027" r:id="rId56"/>
    <p:sldLayoutId id="2147484028" r:id="rId57"/>
    <p:sldLayoutId id="2147484029" r:id="rId58"/>
    <p:sldLayoutId id="2147484030" r:id="rId59"/>
    <p:sldLayoutId id="2147484031" r:id="rId60"/>
    <p:sldLayoutId id="2147484032" r:id="rId61"/>
    <p:sldLayoutId id="2147484033" r:id="rId62"/>
    <p:sldLayoutId id="2147484034" r:id="rId63"/>
    <p:sldLayoutId id="2147484035" r:id="rId64"/>
    <p:sldLayoutId id="2147484036" r:id="rId65"/>
    <p:sldLayoutId id="2147484037" r:id="rId66"/>
  </p:sldLayoutIdLst>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ltGray">
          <a:xfrm>
            <a:off x="762001"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bwMode="ltGray">
          <a:xfrm>
            <a:off x="762001" y="1436688"/>
            <a:ext cx="7605346" cy="16927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9" name="Rectangle 8"/>
          <p:cNvSpPr/>
          <p:nvPr/>
        </p:nvSpPr>
        <p:spPr bwMode="ltGray">
          <a:xfrm>
            <a:off x="762000" y="6387328"/>
            <a:ext cx="1929522" cy="223023"/>
          </a:xfrm>
          <a:prstGeom prst="rect">
            <a:avLst/>
          </a:prstGeom>
        </p:spPr>
        <p:txBody>
          <a:bodyPr wrap="none" lIns="0" tIns="0" rIns="0" bIns="0">
            <a:noAutofit/>
          </a:bodyPr>
          <a:lstStyle/>
          <a:p>
            <a:r>
              <a:rPr lang="en-GB" sz="1000" dirty="0">
                <a:solidFill>
                  <a:srgbClr val="58595B"/>
                </a:solidFill>
              </a:rPr>
              <a:t>SN Presentation title / date</a:t>
            </a:r>
          </a:p>
        </p:txBody>
      </p:sp>
      <p:pic>
        <p:nvPicPr>
          <p:cNvPr id="10" name="Picture 9"/>
          <p:cNvPicPr>
            <a:picLocks noChangeAspect="1"/>
          </p:cNvPicPr>
          <p:nvPr/>
        </p:nvPicPr>
        <p:blipFill>
          <a:blip r:embed="rId68">
            <a:extLst>
              <a:ext uri="{28A0092B-C50C-407E-A947-70E740481C1C}">
                <a14:useLocalDpi xmlns:a14="http://schemas.microsoft.com/office/drawing/2010/main"/>
              </a:ext>
            </a:extLst>
          </a:blip>
          <a:stretch>
            <a:fillRect/>
          </a:stretch>
        </p:blipFill>
        <p:spPr bwMode="ltGray">
          <a:xfrm>
            <a:off x="7392986" y="6413326"/>
            <a:ext cx="974359" cy="101890"/>
          </a:xfrm>
          <a:prstGeom prst="rect">
            <a:avLst/>
          </a:prstGeom>
        </p:spPr>
      </p:pic>
      <p:sp>
        <p:nvSpPr>
          <p:cNvPr id="7" name="Freeform 6"/>
          <p:cNvSpPr>
            <a:spLocks/>
          </p:cNvSpPr>
          <p:nvPr userDrawn="1"/>
        </p:nvSpPr>
        <p:spPr bwMode="ltGray">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595B"/>
                </a:solidFill>
              </a:rPr>
              <a:pPr algn="ctr" defTabSz="872722">
                <a:defRPr/>
              </a:pPr>
              <a:t>‹#›</a:t>
            </a:fld>
            <a:endParaRPr lang="en-GB" sz="1200" dirty="0">
              <a:solidFill>
                <a:srgbClr val="58595B"/>
              </a:solidFill>
            </a:endParaRPr>
          </a:p>
        </p:txBody>
      </p:sp>
      <p:sp>
        <p:nvSpPr>
          <p:cNvPr id="8" name="Rectangle 7"/>
          <p:cNvSpPr/>
          <p:nvPr userDrawn="1"/>
        </p:nvSpPr>
        <p:spPr bwMode="ltGray">
          <a:xfrm>
            <a:off x="762000" y="6387354"/>
            <a:ext cx="1929522" cy="223023"/>
          </a:xfrm>
          <a:prstGeom prst="rect">
            <a:avLst/>
          </a:prstGeom>
        </p:spPr>
        <p:txBody>
          <a:bodyPr wrap="none" lIns="0" tIns="0" rIns="0" bIns="0">
            <a:noAutofit/>
          </a:bodyPr>
          <a:lstStyle/>
          <a:p>
            <a:r>
              <a:rPr lang="de-DE" sz="1000" dirty="0">
                <a:solidFill>
                  <a:srgbClr val="58595B"/>
                </a:solidFill>
              </a:rPr>
              <a:t>BIBSAM Fully OA introdcutory webinar</a:t>
            </a:r>
            <a:endParaRPr lang="en-GB" sz="1000" dirty="0">
              <a:solidFill>
                <a:srgbClr val="58595B"/>
              </a:solidFill>
            </a:endParaRPr>
          </a:p>
        </p:txBody>
      </p:sp>
      <p:pic>
        <p:nvPicPr>
          <p:cNvPr id="11" name="Picture 10"/>
          <p:cNvPicPr>
            <a:picLocks noChangeAspect="1"/>
          </p:cNvPicPr>
          <p:nvPr userDrawn="1"/>
        </p:nvPicPr>
        <p:blipFill>
          <a:blip r:embed="rId68">
            <a:extLst>
              <a:ext uri="{28A0092B-C50C-407E-A947-70E740481C1C}">
                <a14:useLocalDpi xmlns:a14="http://schemas.microsoft.com/office/drawing/2010/main"/>
              </a:ext>
            </a:extLst>
          </a:blip>
          <a:stretch>
            <a:fillRect/>
          </a:stretch>
        </p:blipFill>
        <p:spPr bwMode="ltGray">
          <a:xfrm>
            <a:off x="7392993" y="6413326"/>
            <a:ext cx="974359" cy="101890"/>
          </a:xfrm>
          <a:prstGeom prst="rect">
            <a:avLst/>
          </a:prstGeom>
        </p:spPr>
      </p:pic>
    </p:spTree>
    <p:extLst>
      <p:ext uri="{BB962C8B-B14F-4D97-AF65-F5344CB8AC3E}">
        <p14:creationId xmlns:p14="http://schemas.microsoft.com/office/powerpoint/2010/main" val="346679773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7" r:id="rId28"/>
    <p:sldLayoutId id="2147484068" r:id="rId29"/>
    <p:sldLayoutId id="2147484069" r:id="rId30"/>
    <p:sldLayoutId id="2147484070" r:id="rId31"/>
    <p:sldLayoutId id="2147484071" r:id="rId32"/>
    <p:sldLayoutId id="2147484072" r:id="rId33"/>
    <p:sldLayoutId id="2147484073" r:id="rId34"/>
    <p:sldLayoutId id="2147484074" r:id="rId35"/>
    <p:sldLayoutId id="2147484075" r:id="rId36"/>
    <p:sldLayoutId id="2147484076" r:id="rId37"/>
    <p:sldLayoutId id="2147484078" r:id="rId38"/>
    <p:sldLayoutId id="2147484079" r:id="rId39"/>
    <p:sldLayoutId id="2147484080" r:id="rId40"/>
    <p:sldLayoutId id="2147484081" r:id="rId41"/>
    <p:sldLayoutId id="2147484082" r:id="rId42"/>
    <p:sldLayoutId id="2147484083" r:id="rId43"/>
    <p:sldLayoutId id="2147484084" r:id="rId44"/>
    <p:sldLayoutId id="2147484085" r:id="rId45"/>
    <p:sldLayoutId id="2147484086" r:id="rId46"/>
    <p:sldLayoutId id="2147484087" r:id="rId47"/>
    <p:sldLayoutId id="2147484088" r:id="rId48"/>
    <p:sldLayoutId id="2147484089" r:id="rId49"/>
    <p:sldLayoutId id="2147484090" r:id="rId50"/>
    <p:sldLayoutId id="2147484091" r:id="rId51"/>
    <p:sldLayoutId id="2147484092" r:id="rId52"/>
    <p:sldLayoutId id="2147484093" r:id="rId53"/>
    <p:sldLayoutId id="2147484094" r:id="rId54"/>
    <p:sldLayoutId id="2147484095" r:id="rId55"/>
    <p:sldLayoutId id="2147484096" r:id="rId56"/>
    <p:sldLayoutId id="2147484097" r:id="rId57"/>
    <p:sldLayoutId id="2147484098" r:id="rId58"/>
    <p:sldLayoutId id="2147484099" r:id="rId59"/>
    <p:sldLayoutId id="2147484100" r:id="rId60"/>
    <p:sldLayoutId id="2147484101" r:id="rId61"/>
    <p:sldLayoutId id="2147484102" r:id="rId62"/>
    <p:sldLayoutId id="2147484103" r:id="rId63"/>
    <p:sldLayoutId id="2147484104" r:id="rId64"/>
    <p:sldLayoutId id="2147484105" r:id="rId65"/>
    <p:sldLayoutId id="2147484106" r:id="rId66"/>
  </p:sldLayoutIdLst>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hyperlink" Target="https://www.springer.com/gp/authors-editors/journal-author/frequently-asked-questions/3832" TargetMode="External"/><Relationship Id="rId2" Type="http://schemas.openxmlformats.org/officeDocument/2006/relationships/image" Target="../media/image54.png"/><Relationship Id="rId1" Type="http://schemas.openxmlformats.org/officeDocument/2006/relationships/slideLayout" Target="../slideLayouts/slideLayout85.xml"/><Relationship Id="rId4" Type="http://schemas.openxmlformats.org/officeDocument/2006/relationships/hyperlink" Target="https://www.springer.com/gp/authors-editors/journal-author/journal-author-helpdesk/mypublication/1264"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F8BB5C-7D49-4BC8-9B23-422E0C2339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536" y="0"/>
            <a:ext cx="8700464" cy="6414550"/>
          </a:xfrm>
          <a:prstGeom prst="rect">
            <a:avLst/>
          </a:prstGeom>
        </p:spPr>
      </p:pic>
      <p:pic>
        <p:nvPicPr>
          <p:cNvPr id="16" name="Picture 15">
            <a:extLst>
              <a:ext uri="{FF2B5EF4-FFF2-40B4-BE49-F238E27FC236}">
                <a16:creationId xmlns:a16="http://schemas.microsoft.com/office/drawing/2014/main" id="{63C70186-EFB7-4366-A234-F82A376026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03" y="-19500"/>
            <a:ext cx="9161855" cy="6877499"/>
          </a:xfrm>
          <a:prstGeom prst="rect">
            <a:avLst/>
          </a:prstGeom>
        </p:spPr>
      </p:pic>
      <p:sp>
        <p:nvSpPr>
          <p:cNvPr id="5" name="Rectangle 4">
            <a:extLst>
              <a:ext uri="{FF2B5EF4-FFF2-40B4-BE49-F238E27FC236}">
                <a16:creationId xmlns:a16="http://schemas.microsoft.com/office/drawing/2014/main" id="{2B4FBC96-23B9-4284-A41C-203CA57189A5}"/>
              </a:ext>
            </a:extLst>
          </p:cNvPr>
          <p:cNvSpPr/>
          <p:nvPr/>
        </p:nvSpPr>
        <p:spPr bwMode="auto">
          <a:xfrm>
            <a:off x="9357763" y="-9525"/>
            <a:ext cx="2177744" cy="315912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Cover image</a:t>
            </a:r>
          </a:p>
          <a:p>
            <a:pPr algn="l"/>
            <a:r>
              <a:rPr lang="en-US" sz="1100" b="0" dirty="0">
                <a:solidFill>
                  <a:schemeClr val="accent6"/>
                </a:solidFill>
              </a:rPr>
              <a:t>Please select the cover image you require from the following selection:</a:t>
            </a:r>
          </a:p>
          <a:p>
            <a:pPr marL="177800" indent="-177800" algn="l">
              <a:buFont typeface="Arial" panose="020B0604020202020204" pitchFamily="34" charset="0"/>
              <a:buChar char="•"/>
            </a:pPr>
            <a:r>
              <a:rPr lang="en-US" sz="1100" b="0" dirty="0">
                <a:solidFill>
                  <a:schemeClr val="accent6"/>
                </a:solidFill>
              </a:rPr>
              <a:t>5 x Discovery stories (SN)</a:t>
            </a:r>
          </a:p>
          <a:p>
            <a:pPr marL="177800" indent="-177800" algn="l">
              <a:buFont typeface="Arial" panose="020B0604020202020204" pitchFamily="34" charset="0"/>
              <a:buChar char="•"/>
            </a:pPr>
            <a:r>
              <a:rPr lang="en-US" sz="1100" dirty="0">
                <a:solidFill>
                  <a:schemeClr val="accent6"/>
                </a:solidFill>
              </a:rPr>
              <a:t>5 X Transformer images (SN)</a:t>
            </a:r>
          </a:p>
          <a:p>
            <a:pPr marL="177800" indent="-177800" algn="l">
              <a:buFont typeface="Arial" panose="020B0604020202020204" pitchFamily="34" charset="0"/>
              <a:buChar char="•"/>
            </a:pPr>
            <a:endParaRPr lang="en-US" sz="1100" dirty="0">
              <a:solidFill>
                <a:schemeClr val="accent6"/>
              </a:solidFill>
            </a:endParaRPr>
          </a:p>
          <a:p>
            <a:pPr algn="l"/>
            <a:r>
              <a:rPr lang="en-US" sz="1100" b="0" dirty="0">
                <a:solidFill>
                  <a:schemeClr val="accent6"/>
                </a:solidFill>
              </a:rPr>
              <a:t>Once you have chosen the cover image move the associated Thank you page to the end of the presentation and delete all the other cover and thank you pages.</a:t>
            </a:r>
          </a:p>
          <a:p>
            <a:pPr algn="l"/>
            <a:endParaRPr lang="en-US" sz="1100" dirty="0">
              <a:solidFill>
                <a:schemeClr val="accent6"/>
              </a:solidFill>
            </a:endParaRPr>
          </a:p>
          <a:p>
            <a:pPr algn="l"/>
            <a:r>
              <a:rPr lang="en-US" sz="1100" b="1" dirty="0">
                <a:solidFill>
                  <a:schemeClr val="accent6"/>
                </a:solidFill>
              </a:rPr>
              <a:t>Printing</a:t>
            </a:r>
          </a:p>
          <a:p>
            <a:pPr algn="l"/>
            <a:r>
              <a:rPr lang="en-US" sz="1100" dirty="0">
                <a:solidFill>
                  <a:schemeClr val="accent6"/>
                </a:solidFill>
              </a:rPr>
              <a:t>When printing the deck you can reduce ink use by selecting:</a:t>
            </a:r>
          </a:p>
          <a:p>
            <a:pPr marL="171450" indent="-171450">
              <a:buFont typeface="Arial" panose="020B0604020202020204" pitchFamily="34" charset="0"/>
              <a:buChar char="•"/>
            </a:pPr>
            <a:r>
              <a:rPr lang="en-GB" sz="1100" dirty="0">
                <a:solidFill>
                  <a:schemeClr val="accent6"/>
                </a:solidFill>
              </a:rPr>
              <a:t>Ctrl p (print)</a:t>
            </a:r>
          </a:p>
          <a:p>
            <a:pPr marL="171450" indent="-171450">
              <a:buFont typeface="Arial" panose="020B0604020202020204" pitchFamily="34" charset="0"/>
              <a:buChar char="•"/>
            </a:pPr>
            <a:r>
              <a:rPr lang="en-GB" sz="1100" dirty="0">
                <a:solidFill>
                  <a:schemeClr val="accent6"/>
                </a:solidFill>
              </a:rPr>
              <a:t>Change the option to greyscale</a:t>
            </a:r>
          </a:p>
          <a:p>
            <a:pPr algn="l"/>
            <a:endParaRPr lang="en-US" sz="1100" b="0" dirty="0">
              <a:solidFill>
                <a:schemeClr val="accent6"/>
              </a:solidFill>
            </a:endParaRPr>
          </a:p>
        </p:txBody>
      </p:sp>
      <p:pic>
        <p:nvPicPr>
          <p:cNvPr id="11" name="Picture 10">
            <a:extLst>
              <a:ext uri="{FF2B5EF4-FFF2-40B4-BE49-F238E27FC236}">
                <a16:creationId xmlns:a16="http://schemas.microsoft.com/office/drawing/2014/main" id="{49EF67DE-92C7-42D6-84DD-EB5500A75D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767" y="293642"/>
            <a:ext cx="2488374" cy="261448"/>
          </a:xfrm>
          <a:prstGeom prst="rect">
            <a:avLst/>
          </a:prstGeom>
        </p:spPr>
      </p:pic>
      <p:sp>
        <p:nvSpPr>
          <p:cNvPr id="12" name="Title 1">
            <a:extLst>
              <a:ext uri="{FF2B5EF4-FFF2-40B4-BE49-F238E27FC236}">
                <a16:creationId xmlns:a16="http://schemas.microsoft.com/office/drawing/2014/main" id="{4AFAC0AB-ACE1-43F1-91B4-DCC95AD13CF4}"/>
              </a:ext>
            </a:extLst>
          </p:cNvPr>
          <p:cNvSpPr txBox="1">
            <a:spLocks/>
          </p:cNvSpPr>
          <p:nvPr/>
        </p:nvSpPr>
        <p:spPr>
          <a:xfrm>
            <a:off x="4728396" y="923926"/>
            <a:ext cx="3631625" cy="649049"/>
          </a:xfrm>
          <a:prstGeom prst="rect">
            <a:avLst/>
          </a:prstGeom>
        </p:spPr>
        <p:txBody>
          <a:bodyPr/>
          <a:lstStyle>
            <a:lvl1pPr algn="l" defTabSz="872722" rtl="0" eaLnBrk="1" latinLnBrk="0" hangingPunct="1">
              <a:spcBef>
                <a:spcPct val="0"/>
              </a:spcBef>
              <a:buNone/>
              <a:defRPr sz="2300" b="1" kern="1200">
                <a:solidFill>
                  <a:srgbClr val="486A7E"/>
                </a:solidFill>
                <a:latin typeface="+mj-lt"/>
                <a:ea typeface="+mj-ea"/>
                <a:cs typeface="+mj-cs"/>
              </a:defRPr>
            </a:lvl1pPr>
          </a:lstStyle>
          <a:p>
            <a:r>
              <a:rPr lang="de-DE" dirty="0"/>
              <a:t>SN Author Journey for Hybrid Journals</a:t>
            </a:r>
          </a:p>
        </p:txBody>
      </p:sp>
      <p:sp>
        <p:nvSpPr>
          <p:cNvPr id="14" name="Text Placeholder 4">
            <a:extLst>
              <a:ext uri="{FF2B5EF4-FFF2-40B4-BE49-F238E27FC236}">
                <a16:creationId xmlns:a16="http://schemas.microsoft.com/office/drawing/2014/main" id="{D9FDE836-4960-4A30-A420-13DEDEEEC645}"/>
              </a:ext>
            </a:extLst>
          </p:cNvPr>
          <p:cNvSpPr txBox="1">
            <a:spLocks/>
          </p:cNvSpPr>
          <p:nvPr/>
        </p:nvSpPr>
        <p:spPr>
          <a:xfrm rot="5400000">
            <a:off x="-2209722" y="3135297"/>
            <a:ext cx="4964616" cy="306447"/>
          </a:xfrm>
          <a:prstGeom prst="rect">
            <a:avLst/>
          </a:prstGeom>
        </p:spPr>
        <p:txBody>
          <a:bodyPr lIns="0" tIns="0" rIns="0" bIns="0">
            <a:no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1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1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1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1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1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en-US" dirty="0"/>
              <a:t>Antarctica meltdown could double sea level rise</a:t>
            </a:r>
          </a:p>
        </p:txBody>
      </p:sp>
      <p:pic>
        <p:nvPicPr>
          <p:cNvPr id="15" name="Picture 14">
            <a:extLst>
              <a:ext uri="{FF2B5EF4-FFF2-40B4-BE49-F238E27FC236}">
                <a16:creationId xmlns:a16="http://schemas.microsoft.com/office/drawing/2014/main" id="{D296AECC-70F0-4572-A73B-5457F13A8F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9911" y="5372068"/>
            <a:ext cx="1508097" cy="971582"/>
          </a:xfrm>
          <a:prstGeom prst="rect">
            <a:avLst/>
          </a:prstGeom>
        </p:spPr>
      </p:pic>
      <p:sp>
        <p:nvSpPr>
          <p:cNvPr id="3" name="TextBox 2"/>
          <p:cNvSpPr txBox="1"/>
          <p:nvPr/>
        </p:nvSpPr>
        <p:spPr>
          <a:xfrm>
            <a:off x="4728396" y="1672504"/>
            <a:ext cx="2376143" cy="422405"/>
          </a:xfrm>
          <a:prstGeom prst="rect">
            <a:avLst/>
          </a:prstGeom>
          <a:noFill/>
        </p:spPr>
        <p:txBody>
          <a:bodyPr wrap="square" lIns="72000" tIns="72000" rIns="72000" bIns="72000" rtlCol="0">
            <a:spAutoFit/>
          </a:bodyPr>
          <a:lstStyle/>
          <a:p>
            <a:r>
              <a:rPr lang="en-GB" dirty="0">
                <a:latin typeface="+mj-lt"/>
              </a:rPr>
              <a:t>July, 2020</a:t>
            </a:r>
          </a:p>
        </p:txBody>
      </p:sp>
    </p:spTree>
    <p:extLst>
      <p:ext uri="{BB962C8B-B14F-4D97-AF65-F5344CB8AC3E}">
        <p14:creationId xmlns:p14="http://schemas.microsoft.com/office/powerpoint/2010/main" val="213747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Choose Your Affiliation</a:t>
            </a:r>
          </a:p>
        </p:txBody>
      </p:sp>
      <p:sp>
        <p:nvSpPr>
          <p:cNvPr id="3" name="Rounded Rectangle 2"/>
          <p:cNvSpPr/>
          <p:nvPr/>
        </p:nvSpPr>
        <p:spPr>
          <a:xfrm>
            <a:off x="456196" y="1340768"/>
            <a:ext cx="3024336" cy="153040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564208" y="1340768"/>
            <a:ext cx="2808312" cy="1530401"/>
          </a:xfrm>
          <a:prstGeom prst="rect">
            <a:avLst/>
          </a:prstGeom>
          <a:noFill/>
        </p:spPr>
        <p:txBody>
          <a:bodyPr wrap="square" lIns="72000" tIns="72000" rIns="72000" bIns="72000" rtlCol="0">
            <a:spAutoFit/>
          </a:bodyPr>
          <a:lstStyle/>
          <a:p>
            <a:pPr marL="0" lvl="2" indent="0">
              <a:buNone/>
            </a:pPr>
            <a:r>
              <a:rPr lang="en-US" dirty="0"/>
              <a:t>Authors can type in their institution in the search field.</a:t>
            </a:r>
            <a:r>
              <a:rPr lang="de-DE" dirty="0"/>
              <a:t> </a:t>
            </a:r>
            <a:r>
              <a:rPr lang="en-US" dirty="0"/>
              <a:t>If authors can’t find their institution  they can search by city</a:t>
            </a:r>
            <a:endParaRPr lang="de-DE" dirty="0"/>
          </a:p>
        </p:txBody>
      </p:sp>
      <p:pic>
        <p:nvPicPr>
          <p:cNvPr id="2050" name="Picture 2" descr="C:\Users\fbr6937\Desktop\MyPublication-affilia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40768"/>
            <a:ext cx="4733759" cy="3096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Choose Your Affiliation</a:t>
            </a:r>
          </a:p>
        </p:txBody>
      </p:sp>
      <p:sp>
        <p:nvSpPr>
          <p:cNvPr id="3" name="Rounded Rectangle 2"/>
          <p:cNvSpPr/>
          <p:nvPr/>
        </p:nvSpPr>
        <p:spPr>
          <a:xfrm>
            <a:off x="323528" y="1124744"/>
            <a:ext cx="3096344" cy="1944216"/>
          </a:xfrm>
          <a:prstGeom prst="roundRect">
            <a:avLst/>
          </a:prstGeom>
          <a:solidFill>
            <a:srgbClr val="C4D8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440780" y="1261560"/>
            <a:ext cx="2880320" cy="1807400"/>
          </a:xfrm>
          <a:prstGeom prst="rect">
            <a:avLst/>
          </a:prstGeom>
          <a:noFill/>
        </p:spPr>
        <p:txBody>
          <a:bodyPr wrap="square" lIns="72000" tIns="72000" rIns="72000" bIns="72000" rtlCol="0">
            <a:spAutoFit/>
          </a:bodyPr>
          <a:lstStyle/>
          <a:p>
            <a:pPr marL="0" lvl="2" indent="0">
              <a:buNone/>
            </a:pPr>
            <a:r>
              <a:rPr lang="en-GB" dirty="0"/>
              <a:t>If the author is matched to an institutional agreement, a green box appears immediately, which  provides further information on the OA agreement.</a:t>
            </a:r>
          </a:p>
        </p:txBody>
      </p:sp>
      <p:sp>
        <p:nvSpPr>
          <p:cNvPr id="9" name="Rounded Rectangle 8"/>
          <p:cNvSpPr/>
          <p:nvPr/>
        </p:nvSpPr>
        <p:spPr>
          <a:xfrm>
            <a:off x="323528" y="3210024"/>
            <a:ext cx="3096344" cy="97640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0" name="TextBox 9"/>
          <p:cNvSpPr txBox="1"/>
          <p:nvPr/>
        </p:nvSpPr>
        <p:spPr>
          <a:xfrm>
            <a:off x="551012" y="3219648"/>
            <a:ext cx="2781548" cy="976403"/>
          </a:xfrm>
          <a:prstGeom prst="rect">
            <a:avLst/>
          </a:prstGeom>
          <a:noFill/>
        </p:spPr>
        <p:txBody>
          <a:bodyPr wrap="square" lIns="72000" tIns="72000" rIns="72000" bIns="72000" rtlCol="0">
            <a:spAutoFit/>
          </a:bodyPr>
          <a:lstStyle/>
          <a:p>
            <a:pPr marL="0" lvl="2" indent="0">
              <a:buNone/>
            </a:pPr>
            <a:r>
              <a:rPr lang="de-DE" dirty="0"/>
              <a:t>Further </a:t>
            </a:r>
            <a:r>
              <a:rPr lang="en-US" dirty="0"/>
              <a:t>identification</a:t>
            </a:r>
            <a:r>
              <a:rPr lang="de-DE" dirty="0"/>
              <a:t> </a:t>
            </a:r>
            <a:r>
              <a:rPr lang="en-US" dirty="0"/>
              <a:t>parameters</a:t>
            </a:r>
            <a:r>
              <a:rPr lang="de-DE" dirty="0"/>
              <a:t> </a:t>
            </a:r>
            <a:r>
              <a:rPr lang="en-US" dirty="0"/>
              <a:t>are</a:t>
            </a:r>
            <a:r>
              <a:rPr lang="de-DE" dirty="0"/>
              <a:t> IP </a:t>
            </a:r>
            <a:r>
              <a:rPr lang="en-US" dirty="0"/>
              <a:t>address</a:t>
            </a:r>
            <a:r>
              <a:rPr lang="de-DE" dirty="0"/>
              <a:t> </a:t>
            </a:r>
            <a:r>
              <a:rPr lang="en-US" dirty="0"/>
              <a:t>and</a:t>
            </a:r>
            <a:r>
              <a:rPr lang="de-DE" dirty="0"/>
              <a:t> email </a:t>
            </a:r>
            <a:r>
              <a:rPr lang="en-US" dirty="0"/>
              <a:t>domain.</a:t>
            </a:r>
          </a:p>
        </p:txBody>
      </p:sp>
      <p:pic>
        <p:nvPicPr>
          <p:cNvPr id="11" name="Picture 10"/>
          <p:cNvPicPr>
            <a:picLocks noChangeAspect="1"/>
          </p:cNvPicPr>
          <p:nvPr/>
        </p:nvPicPr>
        <p:blipFill>
          <a:blip r:embed="rId2"/>
          <a:stretch>
            <a:fillRect/>
          </a:stretch>
        </p:blipFill>
        <p:spPr>
          <a:xfrm>
            <a:off x="3779912" y="2549628"/>
            <a:ext cx="4943723" cy="1348288"/>
          </a:xfrm>
          <a:prstGeom prst="rect">
            <a:avLst/>
          </a:prstGeom>
        </p:spPr>
      </p:pic>
      <p:pic>
        <p:nvPicPr>
          <p:cNvPr id="12" name="Picture 11"/>
          <p:cNvPicPr>
            <a:picLocks noChangeAspect="1"/>
          </p:cNvPicPr>
          <p:nvPr/>
        </p:nvPicPr>
        <p:blipFill>
          <a:blip r:embed="rId3"/>
          <a:stretch>
            <a:fillRect/>
          </a:stretch>
        </p:blipFill>
        <p:spPr>
          <a:xfrm>
            <a:off x="3707904" y="1294187"/>
            <a:ext cx="5062525" cy="1255441"/>
          </a:xfrm>
          <a:prstGeom prst="rect">
            <a:avLst/>
          </a:prstGeom>
        </p:spPr>
      </p:pic>
      <p:sp>
        <p:nvSpPr>
          <p:cNvPr id="13" name="Rectangle 12"/>
          <p:cNvSpPr/>
          <p:nvPr/>
        </p:nvSpPr>
        <p:spPr>
          <a:xfrm>
            <a:off x="4788024" y="3575944"/>
            <a:ext cx="1494864" cy="154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Tree>
    <p:extLst>
      <p:ext uri="{BB962C8B-B14F-4D97-AF65-F5344CB8AC3E}">
        <p14:creationId xmlns:p14="http://schemas.microsoft.com/office/powerpoint/2010/main" val="338738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Choose Your Affiliation</a:t>
            </a:r>
          </a:p>
        </p:txBody>
      </p:sp>
      <p:sp>
        <p:nvSpPr>
          <p:cNvPr id="3" name="Rounded Rectangle 2"/>
          <p:cNvSpPr/>
          <p:nvPr/>
        </p:nvSpPr>
        <p:spPr>
          <a:xfrm>
            <a:off x="467544" y="1318940"/>
            <a:ext cx="2520280" cy="1530401"/>
          </a:xfrm>
          <a:prstGeom prst="roundRect">
            <a:avLst/>
          </a:prstGeom>
          <a:solidFill>
            <a:srgbClr val="FCDAB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470868" y="1318940"/>
            <a:ext cx="2520280" cy="1530401"/>
          </a:xfrm>
          <a:prstGeom prst="rect">
            <a:avLst/>
          </a:prstGeom>
          <a:noFill/>
        </p:spPr>
        <p:txBody>
          <a:bodyPr wrap="square" lIns="72000" tIns="72000" rIns="72000" bIns="72000" rtlCol="0">
            <a:spAutoFit/>
          </a:bodyPr>
          <a:lstStyle/>
          <a:p>
            <a:pPr marL="0" lvl="2" indent="0">
              <a:buClr>
                <a:schemeClr val="tx1"/>
              </a:buClr>
              <a:buNone/>
            </a:pPr>
            <a:r>
              <a:rPr lang="en-US" dirty="0"/>
              <a:t>If the article type is not covered by an agreement, an orange box appears containing further information</a:t>
            </a:r>
          </a:p>
        </p:txBody>
      </p:sp>
      <p:pic>
        <p:nvPicPr>
          <p:cNvPr id="3075" name="Picture 3" descr="C:\Users\fbr6937\Desktop\Pictu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692" y="1318940"/>
            <a:ext cx="4591050" cy="4660900"/>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14"/>
          </p:nvPr>
        </p:nvSpPr>
        <p:spPr>
          <a:xfrm>
            <a:off x="467544" y="1700808"/>
            <a:ext cx="3642092" cy="3385542"/>
          </a:xfrm>
        </p:spPr>
        <p:txBody>
          <a:bodyPr/>
          <a:lstStyle/>
          <a:p>
            <a:endParaRPr lang="en-GB" b="0" dirty="0">
              <a:sym typeface="Wingdings" panose="05000000000000000000" pitchFamily="2" charset="2"/>
            </a:endParaRPr>
          </a:p>
          <a:p>
            <a:endParaRPr lang="en-GB" b="0" dirty="0">
              <a:sym typeface="Wingdings" panose="05000000000000000000" pitchFamily="2" charset="2"/>
            </a:endParaRPr>
          </a:p>
          <a:p>
            <a:endParaRPr lang="en-GB" b="0" dirty="0">
              <a:sym typeface="Wingdings" panose="05000000000000000000" pitchFamily="2" charset="2"/>
            </a:endParaRPr>
          </a:p>
          <a:p>
            <a:endParaRPr lang="en-GB" b="0" dirty="0">
              <a:sym typeface="Wingdings" panose="05000000000000000000" pitchFamily="2" charset="2"/>
            </a:endParaRPr>
          </a:p>
          <a:p>
            <a:r>
              <a:rPr lang="en-GB" b="0" dirty="0">
                <a:sym typeface="Wingdings" panose="05000000000000000000" pitchFamily="2" charset="2"/>
              </a:rPr>
              <a:t>Eligible article types covered by the agreement with Switzerland are:</a:t>
            </a:r>
          </a:p>
          <a:p>
            <a:pPr marL="171450" indent="-171450">
              <a:buFont typeface="Arial" panose="020B0604020202020204" pitchFamily="34" charset="0"/>
              <a:buChar char="•"/>
            </a:pPr>
            <a:r>
              <a:rPr lang="en-GB" b="0" dirty="0" err="1">
                <a:sym typeface="Wingdings" panose="05000000000000000000" pitchFamily="2" charset="2"/>
              </a:rPr>
              <a:t>OriginalPaper</a:t>
            </a:r>
            <a:endParaRPr lang="en-GB" b="0" dirty="0">
              <a:sym typeface="Wingdings" panose="05000000000000000000" pitchFamily="2" charset="2"/>
            </a:endParaRPr>
          </a:p>
          <a:p>
            <a:pPr marL="171450" indent="-171450">
              <a:buFont typeface="Arial" panose="020B0604020202020204" pitchFamily="34" charset="0"/>
              <a:buChar char="•"/>
            </a:pPr>
            <a:r>
              <a:rPr lang="en-GB" b="0" dirty="0" err="1">
                <a:sym typeface="Wingdings" panose="05000000000000000000" pitchFamily="2" charset="2"/>
              </a:rPr>
              <a:t>ReviewPaper</a:t>
            </a:r>
            <a:endParaRPr lang="en-GB" b="0" dirty="0">
              <a:sym typeface="Wingdings" panose="05000000000000000000" pitchFamily="2" charset="2"/>
            </a:endParaRPr>
          </a:p>
          <a:p>
            <a:pPr marL="171450" indent="-171450">
              <a:buFont typeface="Arial" panose="020B0604020202020204" pitchFamily="34" charset="0"/>
              <a:buChar char="•"/>
            </a:pPr>
            <a:r>
              <a:rPr lang="en-GB" b="0" dirty="0" err="1">
                <a:sym typeface="Wingdings" panose="05000000000000000000" pitchFamily="2" charset="2"/>
              </a:rPr>
              <a:t>BriefCommunication</a:t>
            </a:r>
            <a:endParaRPr lang="en-GB" b="0" dirty="0">
              <a:sym typeface="Wingdings" panose="05000000000000000000" pitchFamily="2" charset="2"/>
            </a:endParaRPr>
          </a:p>
          <a:p>
            <a:pPr marL="171450" indent="-171450">
              <a:buFont typeface="Arial" panose="020B0604020202020204" pitchFamily="34" charset="0"/>
              <a:buChar char="•"/>
            </a:pPr>
            <a:r>
              <a:rPr lang="en-GB" b="0" dirty="0" err="1">
                <a:sym typeface="Wingdings" panose="05000000000000000000" pitchFamily="2" charset="2"/>
              </a:rPr>
              <a:t>ContinuingEducation</a:t>
            </a:r>
            <a:endParaRPr lang="en-GB" b="0" dirty="0">
              <a:sym typeface="Wingdings" panose="05000000000000000000" pitchFamily="2" charset="2"/>
            </a:endParaRPr>
          </a:p>
        </p:txBody>
      </p:sp>
    </p:spTree>
    <p:extLst>
      <p:ext uri="{BB962C8B-B14F-4D97-AF65-F5344CB8AC3E}">
        <p14:creationId xmlns:p14="http://schemas.microsoft.com/office/powerpoint/2010/main" val="168366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Your open access option</a:t>
            </a:r>
          </a:p>
        </p:txBody>
      </p:sp>
      <p:sp>
        <p:nvSpPr>
          <p:cNvPr id="3" name="Rounded Rectangle 2"/>
          <p:cNvSpPr/>
          <p:nvPr/>
        </p:nvSpPr>
        <p:spPr>
          <a:xfrm>
            <a:off x="611560" y="1417216"/>
            <a:ext cx="2448272" cy="2155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827584" y="1417216"/>
            <a:ext cx="2232248" cy="1807400"/>
          </a:xfrm>
          <a:prstGeom prst="rect">
            <a:avLst/>
          </a:prstGeom>
          <a:noFill/>
        </p:spPr>
        <p:txBody>
          <a:bodyPr wrap="square" lIns="72000" tIns="72000" rIns="72000" bIns="72000" rtlCol="0">
            <a:spAutoFit/>
          </a:bodyPr>
          <a:lstStyle/>
          <a:p>
            <a:pPr marL="0" lvl="2" indent="0">
              <a:buClr>
                <a:schemeClr val="tx1"/>
              </a:buClr>
              <a:buNone/>
            </a:pPr>
            <a:r>
              <a:rPr lang="de-DE" dirty="0"/>
              <a:t>If the article type is not covered, the author can choose to publish individually or traditionally non open access</a:t>
            </a:r>
          </a:p>
        </p:txBody>
      </p:sp>
      <p:pic>
        <p:nvPicPr>
          <p:cNvPr id="3074" name="Picture 2" descr="C:\Users\fbr6937\Desktop\MyPublication-publishopena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87566"/>
            <a:ext cx="4839920" cy="41246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7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Open access license form</a:t>
            </a:r>
          </a:p>
        </p:txBody>
      </p:sp>
      <p:sp>
        <p:nvSpPr>
          <p:cNvPr id="3" name="Rounded Rectangle 2"/>
          <p:cNvSpPr/>
          <p:nvPr/>
        </p:nvSpPr>
        <p:spPr>
          <a:xfrm>
            <a:off x="754336" y="1206128"/>
            <a:ext cx="2809552" cy="152102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899592" y="1196752"/>
            <a:ext cx="2520280" cy="1530401"/>
          </a:xfrm>
          <a:prstGeom prst="rect">
            <a:avLst/>
          </a:prstGeom>
          <a:noFill/>
        </p:spPr>
        <p:txBody>
          <a:bodyPr wrap="square" lIns="72000" tIns="72000" rIns="72000" bIns="72000" rtlCol="0">
            <a:spAutoFit/>
          </a:bodyPr>
          <a:lstStyle/>
          <a:p>
            <a:pPr lvl="0" defTabSz="872722">
              <a:spcAft>
                <a:spcPts val="600"/>
              </a:spcAft>
              <a:buClr>
                <a:srgbClr val="58595B"/>
              </a:buClr>
            </a:pPr>
            <a:r>
              <a:rPr lang="en-GB" dirty="0">
                <a:solidFill>
                  <a:srgbClr val="58595B"/>
                </a:solidFill>
              </a:rPr>
              <a:t>If the author opted for open access publication of the article, the author has to agree to the open access license</a:t>
            </a:r>
          </a:p>
        </p:txBody>
      </p:sp>
      <p:pic>
        <p:nvPicPr>
          <p:cNvPr id="4098" name="Picture 2" descr="C:\Users\fbr6937\Desktop\MyPublication-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206128"/>
            <a:ext cx="4572372" cy="2153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descr="C:\Users\fbr6937\Desktop\MyPublication-licens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19" y="3501007"/>
            <a:ext cx="4572373" cy="16876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58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Colour and Offprints</a:t>
            </a:r>
          </a:p>
        </p:txBody>
      </p:sp>
      <p:sp>
        <p:nvSpPr>
          <p:cNvPr id="3" name="Rounded Rectangle 2"/>
          <p:cNvSpPr/>
          <p:nvPr/>
        </p:nvSpPr>
        <p:spPr>
          <a:xfrm>
            <a:off x="755576" y="1226468"/>
            <a:ext cx="1800200" cy="21824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863588" y="1324504"/>
            <a:ext cx="1584176" cy="2084399"/>
          </a:xfrm>
          <a:prstGeom prst="rect">
            <a:avLst/>
          </a:prstGeom>
          <a:noFill/>
        </p:spPr>
        <p:txBody>
          <a:bodyPr wrap="square" lIns="72000" tIns="72000" rIns="72000" bIns="72000" rtlCol="0">
            <a:spAutoFit/>
          </a:bodyPr>
          <a:lstStyle/>
          <a:p>
            <a:pPr marL="0" lvl="2" defTabSz="872722">
              <a:spcAft>
                <a:spcPts val="600"/>
              </a:spcAft>
              <a:buClr>
                <a:srgbClr val="58595B"/>
              </a:buClr>
            </a:pPr>
            <a:r>
              <a:rPr lang="en-US" dirty="0">
                <a:solidFill>
                  <a:srgbClr val="58595B"/>
                </a:solidFill>
              </a:rPr>
              <a:t>The author can order optional color figures as well as additional paid offprints and posters</a:t>
            </a:r>
            <a:endParaRPr lang="en-GB" dirty="0">
              <a:solidFill>
                <a:srgbClr val="58595B"/>
              </a:solidFill>
            </a:endParaRPr>
          </a:p>
        </p:txBody>
      </p:sp>
      <p:pic>
        <p:nvPicPr>
          <p:cNvPr id="5123" name="Picture 3" descr="C:\Users\fbr6937\Desktop\MyPublication-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26467"/>
            <a:ext cx="5256584" cy="45694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08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Your address</a:t>
            </a:r>
          </a:p>
        </p:txBody>
      </p:sp>
      <p:sp>
        <p:nvSpPr>
          <p:cNvPr id="3" name="Rounded Rectangle 2"/>
          <p:cNvSpPr/>
          <p:nvPr/>
        </p:nvSpPr>
        <p:spPr>
          <a:xfrm>
            <a:off x="620068" y="1456680"/>
            <a:ext cx="2952328" cy="108012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764084" y="1456680"/>
            <a:ext cx="2664296" cy="976403"/>
          </a:xfrm>
          <a:prstGeom prst="rect">
            <a:avLst/>
          </a:prstGeom>
          <a:noFill/>
        </p:spPr>
        <p:txBody>
          <a:bodyPr wrap="square" lIns="72000" tIns="72000" rIns="72000" bIns="72000" rtlCol="0">
            <a:spAutoFit/>
          </a:bodyPr>
          <a:lstStyle/>
          <a:p>
            <a:pPr marL="0" lvl="2" indent="0">
              <a:buNone/>
            </a:pPr>
            <a:r>
              <a:rPr lang="en-US" dirty="0"/>
              <a:t>The author states his or her invoice address even if there will be no invoice</a:t>
            </a:r>
          </a:p>
        </p:txBody>
      </p:sp>
      <p:sp>
        <p:nvSpPr>
          <p:cNvPr id="8" name="Rounded Rectangle 7"/>
          <p:cNvSpPr/>
          <p:nvPr/>
        </p:nvSpPr>
        <p:spPr>
          <a:xfrm>
            <a:off x="636092" y="2852936"/>
            <a:ext cx="2936304" cy="10081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TextBox 8"/>
          <p:cNvSpPr txBox="1"/>
          <p:nvPr/>
        </p:nvSpPr>
        <p:spPr>
          <a:xfrm>
            <a:off x="620068" y="2852936"/>
            <a:ext cx="2808312" cy="976403"/>
          </a:xfrm>
          <a:prstGeom prst="rect">
            <a:avLst/>
          </a:prstGeom>
          <a:noFill/>
        </p:spPr>
        <p:txBody>
          <a:bodyPr wrap="square" lIns="72000" tIns="72000" rIns="72000" bIns="72000" rtlCol="0">
            <a:spAutoFit/>
          </a:bodyPr>
          <a:lstStyle/>
          <a:p>
            <a:pPr marL="0" lvl="2" indent="0">
              <a:buNone/>
            </a:pPr>
            <a:r>
              <a:rPr lang="en-US" dirty="0"/>
              <a:t>This is a generic page for all kinds of articles and is issued for data management</a:t>
            </a:r>
          </a:p>
        </p:txBody>
      </p:sp>
      <p:pic>
        <p:nvPicPr>
          <p:cNvPr id="6146" name="Picture 2" descr="C:\Users\fbr6937\Desktop\MyPublication-Affili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116" y="1456680"/>
            <a:ext cx="5124204" cy="39165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8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Send order</a:t>
            </a:r>
          </a:p>
        </p:txBody>
      </p:sp>
      <p:sp>
        <p:nvSpPr>
          <p:cNvPr id="3" name="Rounded Rectangle 2"/>
          <p:cNvSpPr/>
          <p:nvPr/>
        </p:nvSpPr>
        <p:spPr>
          <a:xfrm>
            <a:off x="647564" y="1196752"/>
            <a:ext cx="2664296" cy="6994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Box 6"/>
          <p:cNvSpPr txBox="1"/>
          <p:nvPr/>
        </p:nvSpPr>
        <p:spPr>
          <a:xfrm>
            <a:off x="683568" y="1196752"/>
            <a:ext cx="2592288" cy="699404"/>
          </a:xfrm>
          <a:prstGeom prst="rect">
            <a:avLst/>
          </a:prstGeom>
          <a:noFill/>
        </p:spPr>
        <p:txBody>
          <a:bodyPr wrap="square" lIns="72000" tIns="72000" rIns="72000" bIns="72000" rtlCol="0">
            <a:spAutoFit/>
          </a:bodyPr>
          <a:lstStyle/>
          <a:p>
            <a:pPr marL="0" lvl="2" defTabSz="872722">
              <a:spcAft>
                <a:spcPts val="600"/>
              </a:spcAft>
              <a:buClr>
                <a:srgbClr val="95AABA"/>
              </a:buClr>
            </a:pPr>
            <a:r>
              <a:rPr lang="en-US" dirty="0">
                <a:solidFill>
                  <a:srgbClr val="58595B"/>
                </a:solidFill>
              </a:rPr>
              <a:t>On the last page there is a summary of all orders</a:t>
            </a:r>
          </a:p>
        </p:txBody>
      </p:sp>
      <p:sp>
        <p:nvSpPr>
          <p:cNvPr id="8" name="Rounded Rectangle 7"/>
          <p:cNvSpPr/>
          <p:nvPr/>
        </p:nvSpPr>
        <p:spPr>
          <a:xfrm>
            <a:off x="686396" y="2289753"/>
            <a:ext cx="2160240" cy="125340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TextBox 8"/>
          <p:cNvSpPr txBox="1"/>
          <p:nvPr/>
        </p:nvSpPr>
        <p:spPr>
          <a:xfrm>
            <a:off x="755576" y="2289753"/>
            <a:ext cx="2160240" cy="1253402"/>
          </a:xfrm>
          <a:prstGeom prst="rect">
            <a:avLst/>
          </a:prstGeom>
          <a:noFill/>
        </p:spPr>
        <p:txBody>
          <a:bodyPr wrap="square" lIns="72000" tIns="72000" rIns="72000" bIns="72000" rtlCol="0">
            <a:spAutoFit/>
          </a:bodyPr>
          <a:lstStyle/>
          <a:p>
            <a:pPr marL="0" lvl="2" defTabSz="872722">
              <a:spcAft>
                <a:spcPts val="600"/>
              </a:spcAft>
              <a:buClr>
                <a:srgbClr val="95AABA"/>
              </a:buClr>
            </a:pPr>
            <a:r>
              <a:rPr lang="en-US" dirty="0">
                <a:solidFill>
                  <a:srgbClr val="58595B"/>
                </a:solidFill>
              </a:rPr>
              <a:t>Open Choice is not charged to the author but is covered by the institution</a:t>
            </a:r>
          </a:p>
        </p:txBody>
      </p:sp>
      <p:pic>
        <p:nvPicPr>
          <p:cNvPr id="7170" name="Picture 2" descr="C:\Users\fbr6937\Desktop\MyPublication- s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96752"/>
            <a:ext cx="4462264" cy="51330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7236296" y="4221088"/>
            <a:ext cx="1152128" cy="3600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de-DE" sz="1400" dirty="0" err="1"/>
          </a:p>
        </p:txBody>
      </p:sp>
    </p:spTree>
    <p:extLst>
      <p:ext uri="{BB962C8B-B14F-4D97-AF65-F5344CB8AC3E}">
        <p14:creationId xmlns:p14="http://schemas.microsoft.com/office/powerpoint/2010/main" val="217705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Support for authors</a:t>
            </a:r>
          </a:p>
        </p:txBody>
      </p:sp>
      <p:pic>
        <p:nvPicPr>
          <p:cNvPr id="1026" name="Picture 2" descr="C:\Users\nmq5288\Desktop\st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08" y="1124744"/>
            <a:ext cx="5305425"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730608" y="2492896"/>
            <a:ext cx="3960440" cy="2088232"/>
          </a:xfrm>
          <a:prstGeom prst="wedgeRoundRectCallout">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5" name="TextBox 4"/>
          <p:cNvSpPr txBox="1"/>
          <p:nvPr/>
        </p:nvSpPr>
        <p:spPr>
          <a:xfrm>
            <a:off x="838620" y="2771811"/>
            <a:ext cx="3744416" cy="1530401"/>
          </a:xfrm>
          <a:prstGeom prst="rect">
            <a:avLst/>
          </a:prstGeom>
          <a:noFill/>
        </p:spPr>
        <p:txBody>
          <a:bodyPr wrap="square" lIns="72000" tIns="72000" rIns="72000" bIns="72000" rtlCol="0">
            <a:spAutoFit/>
          </a:bodyPr>
          <a:lstStyle/>
          <a:p>
            <a:pPr lvl="0" defTabSz="872722">
              <a:spcAft>
                <a:spcPts val="600"/>
              </a:spcAft>
              <a:buClr>
                <a:srgbClr val="58595B"/>
              </a:buClr>
            </a:pPr>
            <a:r>
              <a:rPr lang="en-GB" dirty="0">
                <a:solidFill>
                  <a:srgbClr val="58595B"/>
                </a:solidFill>
              </a:rPr>
              <a:t>Contact details for further support are located on the MyPublication pages. Authors can also find helpful information in the </a:t>
            </a:r>
            <a:r>
              <a:rPr lang="en-GB" dirty="0">
                <a:solidFill>
                  <a:srgbClr val="58595B"/>
                </a:solidFill>
                <a:hlinkClick r:id="rId3"/>
              </a:rPr>
              <a:t>FAQ</a:t>
            </a:r>
            <a:r>
              <a:rPr lang="en-GB" dirty="0">
                <a:solidFill>
                  <a:srgbClr val="58595B"/>
                </a:solidFill>
              </a:rPr>
              <a:t>, and in the </a:t>
            </a:r>
            <a:r>
              <a:rPr lang="en-GB" dirty="0">
                <a:solidFill>
                  <a:schemeClr val="bg1"/>
                </a:solidFill>
                <a:hlinkClick r:id="rId4"/>
              </a:rPr>
              <a:t>author helpdesk</a:t>
            </a:r>
            <a:endParaRPr lang="en-GB" dirty="0">
              <a:solidFill>
                <a:schemeClr val="bg1"/>
              </a:solidFill>
            </a:endParaRPr>
          </a:p>
        </p:txBody>
      </p:sp>
    </p:spTree>
    <p:extLst>
      <p:ext uri="{BB962C8B-B14F-4D97-AF65-F5344CB8AC3E}">
        <p14:creationId xmlns:p14="http://schemas.microsoft.com/office/powerpoint/2010/main" val="45323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Useful Contacts</a:t>
            </a:r>
          </a:p>
        </p:txBody>
      </p:sp>
      <p:graphicFrame>
        <p:nvGraphicFramePr>
          <p:cNvPr id="5" name="Diagram 4"/>
          <p:cNvGraphicFramePr/>
          <p:nvPr>
            <p:extLst>
              <p:ext uri="{D42A27DB-BD31-4B8C-83A1-F6EECF244321}">
                <p14:modId xmlns:p14="http://schemas.microsoft.com/office/powerpoint/2010/main" val="2956903612"/>
              </p:ext>
            </p:extLst>
          </p:nvPr>
        </p:nvGraphicFramePr>
        <p:xfrm>
          <a:off x="827584" y="1124744"/>
          <a:ext cx="748883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71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1.0</a:t>
            </a:r>
          </a:p>
        </p:txBody>
      </p:sp>
      <p:sp>
        <p:nvSpPr>
          <p:cNvPr id="4" name="Title 3"/>
          <p:cNvSpPr>
            <a:spLocks noGrp="1"/>
          </p:cNvSpPr>
          <p:nvPr>
            <p:ph type="title"/>
          </p:nvPr>
        </p:nvSpPr>
        <p:spPr/>
        <p:txBody>
          <a:bodyPr/>
          <a:lstStyle/>
          <a:p>
            <a:r>
              <a:rPr lang="en-GB" dirty="0"/>
              <a:t>Open Access – workflow overview</a:t>
            </a:r>
            <a:br>
              <a:rPr lang="en-GB" dirty="0"/>
            </a:br>
            <a:br>
              <a:rPr lang="en-NZ" dirty="0"/>
            </a:br>
            <a:endParaRPr lang="en-GB" dirty="0"/>
          </a:p>
        </p:txBody>
      </p:sp>
      <p:sp>
        <p:nvSpPr>
          <p:cNvPr id="6" name="Rectangle 5">
            <a:extLst>
              <a:ext uri="{FF2B5EF4-FFF2-40B4-BE49-F238E27FC236}">
                <a16:creationId xmlns:a16="http://schemas.microsoft.com/office/drawing/2014/main" id="{8C5A1ED2-8780-46D7-93A4-B7462A547E78}"/>
              </a:ext>
            </a:extLst>
          </p:cNvPr>
          <p:cNvSpPr/>
          <p:nvPr/>
        </p:nvSpPr>
        <p:spPr bwMode="auto">
          <a:xfrm>
            <a:off x="9357763" y="0"/>
            <a:ext cx="2177744" cy="212407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Section breaks</a:t>
            </a:r>
          </a:p>
          <a:p>
            <a:pPr defTabSz="872722"/>
            <a:r>
              <a:rPr lang="en-US" sz="1100" dirty="0">
                <a:solidFill>
                  <a:srgbClr val="486A7E"/>
                </a:solidFill>
              </a:rPr>
              <a:t>Section breaks are available in each palette colour and in a neutral blue grey.</a:t>
            </a:r>
          </a:p>
          <a:p>
            <a:pPr defTabSz="872722"/>
            <a:endParaRPr lang="en-US" sz="1100" dirty="0">
              <a:solidFill>
                <a:srgbClr val="486A7E"/>
              </a:solidFill>
            </a:endParaRPr>
          </a:p>
          <a:p>
            <a:pPr defTabSz="872722"/>
            <a:r>
              <a:rPr lang="en-US" sz="1100" dirty="0">
                <a:solidFill>
                  <a:srgbClr val="486A7E"/>
                </a:solidFill>
              </a:rPr>
              <a:t>In most cases one section break colour should be used consistently throughout the deck – ideally following the colour of the Advancing Discovery bookmark on the cover page.</a:t>
            </a:r>
          </a:p>
          <a:p>
            <a:pPr defTabSz="872722"/>
            <a:endParaRPr lang="en-US" sz="1100" dirty="0">
              <a:solidFill>
                <a:srgbClr val="486A7E"/>
              </a:solidFill>
            </a:endParaRPr>
          </a:p>
          <a:p>
            <a:pPr defTabSz="872722"/>
            <a:endParaRPr lang="en-US" sz="1100" dirty="0">
              <a:solidFill>
                <a:srgbClr val="486A7E"/>
              </a:solidFill>
            </a:endParaRPr>
          </a:p>
          <a:p>
            <a:pPr defTabSz="872722"/>
            <a:endParaRPr lang="en-US" sz="1100" dirty="0">
              <a:solidFill>
                <a:srgbClr val="486A7E"/>
              </a:solidFill>
            </a:endParaRPr>
          </a:p>
          <a:p>
            <a:pPr defTabSz="872722"/>
            <a:endParaRPr lang="en-US" sz="1100" dirty="0">
              <a:solidFill>
                <a:srgbClr val="486A7E"/>
              </a:solidFill>
            </a:endParaRPr>
          </a:p>
          <a:p>
            <a:pPr defTabSz="872722"/>
            <a:endParaRPr lang="en-US" sz="1100" dirty="0">
              <a:solidFill>
                <a:srgbClr val="486A7E"/>
              </a:solidFill>
            </a:endParaRPr>
          </a:p>
          <a:p>
            <a:pPr defTabSz="872722"/>
            <a:endParaRPr lang="en-US" sz="1100" dirty="0">
              <a:solidFill>
                <a:srgbClr val="486A7E"/>
              </a:solidFill>
            </a:endParaRPr>
          </a:p>
        </p:txBody>
      </p:sp>
    </p:spTree>
    <p:extLst>
      <p:ext uri="{BB962C8B-B14F-4D97-AF65-F5344CB8AC3E}">
        <p14:creationId xmlns:p14="http://schemas.microsoft.com/office/powerpoint/2010/main" val="382618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Questions?</a:t>
            </a:r>
            <a:endParaRPr lang="en-GB" dirty="0"/>
          </a:p>
        </p:txBody>
      </p:sp>
      <p:sp>
        <p:nvSpPr>
          <p:cNvPr id="6" name="Text Placeholder 5"/>
          <p:cNvSpPr>
            <a:spLocks noGrp="1"/>
          </p:cNvSpPr>
          <p:nvPr>
            <p:ph type="body" sz="quarter" idx="14"/>
          </p:nvPr>
        </p:nvSpPr>
        <p:spPr>
          <a:xfrm>
            <a:off x="762000" y="1412876"/>
            <a:ext cx="4161692" cy="279051"/>
          </a:xfrm>
        </p:spPr>
        <p:txBody>
          <a:bodyPr/>
          <a:lstStyle/>
          <a:p>
            <a:r>
              <a:rPr lang="en-GB" sz="1800" dirty="0"/>
              <a:t>oa.verification@springernature.com</a:t>
            </a:r>
          </a:p>
        </p:txBody>
      </p:sp>
      <p:sp>
        <p:nvSpPr>
          <p:cNvPr id="5" name="Rectangle 4">
            <a:extLst>
              <a:ext uri="{FF2B5EF4-FFF2-40B4-BE49-F238E27FC236}">
                <a16:creationId xmlns:a16="http://schemas.microsoft.com/office/drawing/2014/main" id="{FED16C47-1754-466D-9C31-2B48B43BFAEB}"/>
              </a:ext>
            </a:extLst>
          </p:cNvPr>
          <p:cNvSpPr/>
          <p:nvPr/>
        </p:nvSpPr>
        <p:spPr bwMode="auto">
          <a:xfrm>
            <a:off x="9357763" y="3"/>
            <a:ext cx="2177744" cy="215264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accent6"/>
                </a:solidFill>
              </a:rPr>
              <a:t>Thank you page</a:t>
            </a:r>
          </a:p>
          <a:p>
            <a:pPr algn="l"/>
            <a:r>
              <a:rPr lang="en-US" sz="1050" dirty="0">
                <a:solidFill>
                  <a:schemeClr val="accent6"/>
                </a:solidFill>
              </a:rPr>
              <a:t>Make sure you have the thank you page associated with the cover image you have chosen and move this slide to the end of your presentation</a:t>
            </a:r>
          </a:p>
          <a:p>
            <a:pPr algn="l"/>
            <a:endParaRPr lang="en-US" sz="1050" b="1" dirty="0">
              <a:solidFill>
                <a:schemeClr val="accent6"/>
              </a:solidFill>
            </a:endParaRPr>
          </a:p>
          <a:p>
            <a:pPr algn="l"/>
            <a:r>
              <a:rPr lang="en-US" sz="1050" b="1" dirty="0">
                <a:solidFill>
                  <a:schemeClr val="accent6"/>
                </a:solidFill>
              </a:rPr>
              <a:t>Updating the footer</a:t>
            </a:r>
          </a:p>
          <a:p>
            <a:pPr algn="l"/>
            <a:r>
              <a:rPr lang="en-US" sz="1050" b="0" dirty="0">
                <a:solidFill>
                  <a:schemeClr val="accent6"/>
                </a:solidFill>
              </a:rPr>
              <a:t>To update the footer:</a:t>
            </a:r>
          </a:p>
          <a:p>
            <a:pPr marL="177800" indent="-177800" algn="l">
              <a:buFont typeface="Arial" panose="020B0604020202020204" pitchFamily="34" charset="0"/>
              <a:buChar char="•"/>
            </a:pPr>
            <a:r>
              <a:rPr lang="en-US" sz="1050" b="0" dirty="0">
                <a:solidFill>
                  <a:schemeClr val="accent6"/>
                </a:solidFill>
              </a:rPr>
              <a:t>Go the slide master via View</a:t>
            </a:r>
          </a:p>
          <a:p>
            <a:pPr marL="177800" indent="-177800" algn="l">
              <a:buFont typeface="Arial" panose="020B0604020202020204" pitchFamily="34" charset="0"/>
              <a:buChar char="•"/>
            </a:pPr>
            <a:r>
              <a:rPr lang="en-US" sz="1050" dirty="0">
                <a:solidFill>
                  <a:schemeClr val="accent6"/>
                </a:solidFill>
              </a:rPr>
              <a:t>Scroll to the first page</a:t>
            </a:r>
          </a:p>
          <a:p>
            <a:pPr marL="177800" indent="-177800" algn="l">
              <a:buFont typeface="Arial" panose="020B0604020202020204" pitchFamily="34" charset="0"/>
              <a:buChar char="•"/>
            </a:pPr>
            <a:r>
              <a:rPr lang="en-US" sz="1050" b="0" dirty="0">
                <a:solidFill>
                  <a:schemeClr val="accent6"/>
                </a:solidFill>
              </a:rPr>
              <a:t>Change text in the footer</a:t>
            </a:r>
          </a:p>
          <a:p>
            <a:pPr marL="177800" indent="-177800" algn="l">
              <a:buFont typeface="Arial" panose="020B0604020202020204" pitchFamily="34" charset="0"/>
              <a:buChar char="•"/>
            </a:pPr>
            <a:r>
              <a:rPr lang="en-US" sz="1050" dirty="0">
                <a:solidFill>
                  <a:schemeClr val="accent6"/>
                </a:solidFill>
              </a:rPr>
              <a:t>Close slide master</a:t>
            </a:r>
            <a:r>
              <a:rPr lang="en-US" sz="1050" b="0" dirty="0">
                <a:solidFill>
                  <a:schemeClr val="accent6"/>
                </a:solidFill>
              </a:rPr>
              <a:t> </a:t>
            </a:r>
          </a:p>
          <a:p>
            <a:pPr marL="177800" indent="-177800" algn="l">
              <a:buFont typeface="Arial" panose="020B0604020202020204" pitchFamily="34" charset="0"/>
              <a:buChar char="•"/>
            </a:pPr>
            <a:endParaRPr lang="en-US" sz="1050" kern="1200" dirty="0">
              <a:solidFill>
                <a:schemeClr val="accent6"/>
              </a:solidFill>
              <a:latin typeface="+mn-lt"/>
              <a:ea typeface="+mn-ea"/>
              <a:cs typeface="+mn-cs"/>
            </a:endParaRPr>
          </a:p>
          <a:p>
            <a:pPr marL="177800" indent="-177800" algn="l">
              <a:buFont typeface="Arial" panose="020B0604020202020204" pitchFamily="34" charset="0"/>
              <a:buChar char="•"/>
            </a:pPr>
            <a:endParaRPr lang="en-US" sz="1050" b="0" kern="1200" baseline="0" dirty="0">
              <a:solidFill>
                <a:schemeClr val="accent6"/>
              </a:solidFill>
              <a:latin typeface="+mn-lt"/>
              <a:ea typeface="+mn-ea"/>
              <a:cs typeface="+mn-cs"/>
            </a:endParaRPr>
          </a:p>
        </p:txBody>
      </p:sp>
    </p:spTree>
    <p:extLst>
      <p:ext uri="{BB962C8B-B14F-4D97-AF65-F5344CB8AC3E}">
        <p14:creationId xmlns:p14="http://schemas.microsoft.com/office/powerpoint/2010/main" val="53945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72230169"/>
              </p:ext>
            </p:extLst>
          </p:nvPr>
        </p:nvGraphicFramePr>
        <p:xfrm>
          <a:off x="423664" y="548680"/>
          <a:ext cx="838842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430088" y="538163"/>
            <a:ext cx="7605347" cy="370558"/>
          </a:xfrm>
        </p:spPr>
        <p:txBody>
          <a:bodyPr/>
          <a:lstStyle/>
          <a:p>
            <a:r>
              <a:rPr lang="en-GB" dirty="0"/>
              <a:t>OA publishing process</a:t>
            </a:r>
          </a:p>
        </p:txBody>
      </p:sp>
      <p:sp>
        <p:nvSpPr>
          <p:cNvPr id="7" name="Right Arrow 6"/>
          <p:cNvSpPr/>
          <p:nvPr/>
        </p:nvSpPr>
        <p:spPr>
          <a:xfrm>
            <a:off x="3808040" y="4149080"/>
            <a:ext cx="5004048" cy="720080"/>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sz="1400" dirty="0">
                <a:solidFill>
                  <a:srgbClr val="58595B"/>
                </a:solidFill>
              </a:rPr>
              <a:t>AAS account provides status reporting of identified articles</a:t>
            </a:r>
          </a:p>
        </p:txBody>
      </p:sp>
      <p:sp>
        <p:nvSpPr>
          <p:cNvPr id="10" name="Right Arrow 9"/>
          <p:cNvSpPr/>
          <p:nvPr/>
        </p:nvSpPr>
        <p:spPr>
          <a:xfrm>
            <a:off x="6976392" y="4869160"/>
            <a:ext cx="1844080" cy="936104"/>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GB" sz="1400" dirty="0">
                <a:solidFill>
                  <a:srgbClr val="58595B"/>
                </a:solidFill>
              </a:rPr>
              <a:t>Account balance report /invoice</a:t>
            </a:r>
          </a:p>
        </p:txBody>
      </p:sp>
    </p:spTree>
    <p:extLst>
      <p:ext uri="{BB962C8B-B14F-4D97-AF65-F5344CB8AC3E}">
        <p14:creationId xmlns:p14="http://schemas.microsoft.com/office/powerpoint/2010/main" val="204119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7" r="14615"/>
          <a:stretch/>
        </p:blipFill>
        <p:spPr bwMode="auto">
          <a:xfrm>
            <a:off x="4716016" y="1556792"/>
            <a:ext cx="4259766" cy="419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bwMode="ltGray">
          <a:xfrm>
            <a:off x="762000" y="538163"/>
            <a:ext cx="7605347"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pPr marL="0" marR="0" lvl="0" indent="0" algn="l" defTabSz="872722" rtl="0" eaLnBrk="1" fontAlgn="auto" latinLnBrk="0" hangingPunct="1">
              <a:lnSpc>
                <a:spcPct val="100000"/>
              </a:lnSpc>
              <a:spcBef>
                <a:spcPct val="0"/>
              </a:spcBef>
              <a:spcAft>
                <a:spcPts val="0"/>
              </a:spcAft>
              <a:buClrTx/>
              <a:buSzTx/>
              <a:buFontTx/>
              <a:buNone/>
              <a:tabLst/>
              <a:defRPr/>
            </a:pPr>
            <a:r>
              <a:rPr kumimoji="0" lang="en-GB" sz="2600" b="1" i="0" u="none" strike="noStrike" kern="1200" cap="none" spc="0" normalizeH="0" baseline="0" noProof="0">
                <a:ln>
                  <a:noFill/>
                </a:ln>
                <a:solidFill>
                  <a:srgbClr val="486A7E"/>
                </a:solidFill>
                <a:effectLst/>
                <a:uLnTx/>
                <a:uFillTx/>
                <a:latin typeface="Calibri"/>
                <a:ea typeface="+mj-ea"/>
                <a:cs typeface="+mj-cs"/>
              </a:rPr>
              <a:t>Workflow introduction – Author journey</a:t>
            </a:r>
            <a:endParaRPr kumimoji="0" lang="en-GB" sz="2600" b="1" i="0" u="none" strike="noStrike" kern="1200" cap="none" spc="0" normalizeH="0" baseline="0" noProof="0" dirty="0">
              <a:ln>
                <a:noFill/>
              </a:ln>
              <a:solidFill>
                <a:srgbClr val="486A7E"/>
              </a:solidFill>
              <a:effectLst/>
              <a:uLnTx/>
              <a:uFillTx/>
              <a:latin typeface="Calibri"/>
              <a:ea typeface="+mj-ea"/>
              <a:cs typeface="+mj-cs"/>
            </a:endParaRPr>
          </a:p>
        </p:txBody>
      </p:sp>
      <p:sp>
        <p:nvSpPr>
          <p:cNvPr id="9" name="Text Placeholder 1"/>
          <p:cNvSpPr txBox="1">
            <a:spLocks/>
          </p:cNvSpPr>
          <p:nvPr/>
        </p:nvSpPr>
        <p:spPr bwMode="ltGray">
          <a:xfrm>
            <a:off x="323528" y="1690350"/>
            <a:ext cx="3960440" cy="3754874"/>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marR="0" lvl="0" indent="-285750" algn="l" defTabSz="872722" rtl="0" eaLnBrk="1" fontAlgn="auto" latinLnBrk="0" hangingPunct="1">
              <a:lnSpc>
                <a:spcPct val="100000"/>
              </a:lnSpc>
              <a:spcBef>
                <a:spcPts val="0"/>
              </a:spcBef>
              <a:spcAft>
                <a:spcPts val="600"/>
              </a:spcAft>
              <a:buClr>
                <a:srgbClr val="58595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95B"/>
                </a:solidFill>
                <a:effectLst/>
                <a:uLnTx/>
                <a:uFillTx/>
                <a:latin typeface="Calibri"/>
                <a:ea typeface="+mn-ea"/>
                <a:cs typeface="+mn-cs"/>
              </a:rPr>
              <a:t>Online processes that guide the author from article acceptance through publication for hybrid journals.</a:t>
            </a:r>
          </a:p>
          <a:p>
            <a:pPr marL="285750" marR="0" lvl="0" indent="-285750" algn="l" defTabSz="872722" rtl="0" eaLnBrk="1" fontAlgn="auto" latinLnBrk="0" hangingPunct="1">
              <a:lnSpc>
                <a:spcPct val="100000"/>
              </a:lnSpc>
              <a:spcBef>
                <a:spcPts val="0"/>
              </a:spcBef>
              <a:spcAft>
                <a:spcPts val="600"/>
              </a:spcAft>
              <a:buClr>
                <a:srgbClr val="58595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95B"/>
                </a:solidFill>
                <a:effectLst/>
                <a:uLnTx/>
                <a:uFillTx/>
                <a:latin typeface="Calibri"/>
                <a:ea typeface="+mn-ea"/>
                <a:cs typeface="+mn-cs"/>
              </a:rPr>
              <a:t>When completing the identification process, authors can identify themselves as eligible and be matched to an institutional agreement. </a:t>
            </a:r>
          </a:p>
          <a:p>
            <a:pPr marL="285750" marR="0" lvl="0" indent="-285750" algn="l" defTabSz="872722" rtl="0" eaLnBrk="1" fontAlgn="auto" latinLnBrk="0" hangingPunct="1">
              <a:lnSpc>
                <a:spcPct val="100000"/>
              </a:lnSpc>
              <a:spcBef>
                <a:spcPts val="0"/>
              </a:spcBef>
              <a:spcAft>
                <a:spcPts val="600"/>
              </a:spcAft>
              <a:buClr>
                <a:srgbClr val="58595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95B"/>
                </a:solidFill>
                <a:effectLst/>
                <a:uLnTx/>
                <a:uFillTx/>
                <a:latin typeface="Calibri"/>
                <a:ea typeface="+mn-ea"/>
                <a:cs typeface="+mn-cs"/>
              </a:rPr>
              <a:t>Once an author’s eligibility is confirmed by the institution, the article is published open access. In case of rejection, the author has the option to publish open access with their own funding or subscription.</a:t>
            </a:r>
          </a:p>
        </p:txBody>
      </p:sp>
    </p:spTree>
    <p:extLst>
      <p:ext uri="{BB962C8B-B14F-4D97-AF65-F5344CB8AC3E}">
        <p14:creationId xmlns:p14="http://schemas.microsoft.com/office/powerpoint/2010/main" val="425239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2.0</a:t>
            </a:r>
          </a:p>
        </p:txBody>
      </p:sp>
      <p:sp>
        <p:nvSpPr>
          <p:cNvPr id="3" name="Title 2"/>
          <p:cNvSpPr>
            <a:spLocks noGrp="1"/>
          </p:cNvSpPr>
          <p:nvPr>
            <p:ph type="title"/>
          </p:nvPr>
        </p:nvSpPr>
        <p:spPr/>
        <p:txBody>
          <a:bodyPr/>
          <a:lstStyle/>
          <a:p>
            <a:r>
              <a:rPr lang="en-GB" dirty="0"/>
              <a:t>Author journey – “MyPublication”</a:t>
            </a:r>
          </a:p>
        </p:txBody>
      </p:sp>
      <p:sp>
        <p:nvSpPr>
          <p:cNvPr id="5" name="TextBox 4"/>
          <p:cNvSpPr txBox="1"/>
          <p:nvPr/>
        </p:nvSpPr>
        <p:spPr>
          <a:xfrm>
            <a:off x="827584" y="1268760"/>
            <a:ext cx="3024336" cy="1253402"/>
          </a:xfrm>
          <a:prstGeom prst="rect">
            <a:avLst/>
          </a:prstGeom>
          <a:noFill/>
        </p:spPr>
        <p:txBody>
          <a:bodyPr wrap="square" lIns="72000" tIns="72000" rIns="72000" bIns="72000" rtlCol="0">
            <a:spAutoFit/>
          </a:bodyPr>
          <a:lstStyle/>
          <a:p>
            <a:r>
              <a:rPr lang="en-GB" dirty="0">
                <a:solidFill>
                  <a:schemeClr val="bg1"/>
                </a:solidFill>
                <a:latin typeface="+mj-lt"/>
              </a:rPr>
              <a:t>After article acceptance, the author receives an invitation to complete the publication process on “</a:t>
            </a:r>
            <a:r>
              <a:rPr lang="en-GB" dirty="0" err="1">
                <a:solidFill>
                  <a:schemeClr val="bg1"/>
                </a:solidFill>
                <a:latin typeface="+mj-lt"/>
              </a:rPr>
              <a:t>MyPublication</a:t>
            </a:r>
            <a:r>
              <a:rPr lang="en-GB" dirty="0">
                <a:solidFill>
                  <a:schemeClr val="bg1"/>
                </a:solidFill>
                <a:latin typeface="+mj-lt"/>
              </a:rPr>
              <a:t>.”</a:t>
            </a:r>
          </a:p>
        </p:txBody>
      </p:sp>
    </p:spTree>
    <p:extLst>
      <p:ext uri="{BB962C8B-B14F-4D97-AF65-F5344CB8AC3E}">
        <p14:creationId xmlns:p14="http://schemas.microsoft.com/office/powerpoint/2010/main" val="307905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1436692"/>
            <a:ext cx="7605347" cy="4693593"/>
          </a:xfrm>
        </p:spPr>
        <p:txBody>
          <a:bodyPr/>
          <a:lstStyle/>
          <a:p>
            <a:pPr marL="285750" indent="-285750">
              <a:buFont typeface="Arial" panose="020B0604020202020204" pitchFamily="34" charset="0"/>
              <a:buChar char="•"/>
            </a:pPr>
            <a:r>
              <a:rPr lang="en-GB" b="0" dirty="0"/>
              <a:t>The majority of Springer Nature hybrid journals use </a:t>
            </a:r>
            <a:r>
              <a:rPr lang="en-GB" b="0" dirty="0" err="1"/>
              <a:t>MyPublication</a:t>
            </a:r>
            <a:r>
              <a:rPr lang="en-GB" b="0" dirty="0"/>
              <a:t> to identify the eligible authors and for the editorial rights processes.</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Hybrid journals not using </a:t>
            </a:r>
            <a:r>
              <a:rPr lang="en-GB" b="0" dirty="0" err="1"/>
              <a:t>MyPublication</a:t>
            </a:r>
            <a:r>
              <a:rPr lang="en-GB" b="0" dirty="0"/>
              <a:t> are marked as “non-standard workflow” journals in the journal title list.</a:t>
            </a:r>
          </a:p>
          <a:p>
            <a:endParaRPr lang="en-GB" b="0" dirty="0"/>
          </a:p>
          <a:p>
            <a:pPr marL="285750" indent="-285750">
              <a:buFont typeface="Arial" panose="020B0604020202020204" pitchFamily="34" charset="0"/>
              <a:buChar char="•"/>
            </a:pPr>
            <a:r>
              <a:rPr lang="en-GB" b="0" dirty="0"/>
              <a:t>The corresponding author is guided through this workflow to manage all administrative tasks of the publishing process.</a:t>
            </a:r>
          </a:p>
          <a:p>
            <a:pPr marL="285750" indent="-285750">
              <a:buFont typeface="Arial" panose="020B0604020202020204" pitchFamily="34" charset="0"/>
              <a:buChar char="•"/>
            </a:pPr>
            <a:endParaRPr lang="en-GB" b="0" dirty="0"/>
          </a:p>
          <a:p>
            <a:r>
              <a:rPr lang="en-GB" dirty="0" err="1">
                <a:solidFill>
                  <a:schemeClr val="bg2">
                    <a:lumMod val="75000"/>
                  </a:schemeClr>
                </a:solidFill>
              </a:rPr>
              <a:t>MyPublication</a:t>
            </a:r>
            <a:r>
              <a:rPr lang="en-GB" dirty="0">
                <a:solidFill>
                  <a:schemeClr val="bg2">
                    <a:lumMod val="75000"/>
                  </a:schemeClr>
                </a:solidFill>
              </a:rPr>
              <a:t> stages:</a:t>
            </a:r>
          </a:p>
          <a:p>
            <a:pPr marL="342900" indent="-342900">
              <a:buFont typeface="+mj-lt"/>
              <a:buAutoNum type="arabicPeriod"/>
            </a:pPr>
            <a:r>
              <a:rPr lang="en-GB" dirty="0"/>
              <a:t>Publish your article open access </a:t>
            </a:r>
            <a:r>
              <a:rPr lang="en-GB" b="0" dirty="0"/>
              <a:t>with an Open Choice option (if the journal is not a fully open access one)</a:t>
            </a:r>
          </a:p>
          <a:p>
            <a:pPr marL="342900" indent="-342900">
              <a:buFont typeface="+mj-lt"/>
              <a:buAutoNum type="arabicPeriod"/>
            </a:pPr>
            <a:r>
              <a:rPr lang="en-GB" dirty="0"/>
              <a:t>Agree to terms of publication </a:t>
            </a:r>
            <a:r>
              <a:rPr lang="en-GB" b="0" dirty="0"/>
              <a:t>online</a:t>
            </a:r>
          </a:p>
          <a:p>
            <a:pPr marL="342900" indent="-342900">
              <a:buFont typeface="+mj-lt"/>
              <a:buAutoNum type="arabicPeriod"/>
            </a:pPr>
            <a:r>
              <a:rPr lang="en-GB" dirty="0"/>
              <a:t>Order offprints or posters </a:t>
            </a:r>
            <a:r>
              <a:rPr lang="en-GB" b="0" dirty="0"/>
              <a:t>in addition to your free (electronic) offprint</a:t>
            </a:r>
          </a:p>
        </p:txBody>
      </p:sp>
      <p:sp>
        <p:nvSpPr>
          <p:cNvPr id="4" name="Title 3"/>
          <p:cNvSpPr>
            <a:spLocks noGrp="1"/>
          </p:cNvSpPr>
          <p:nvPr>
            <p:ph type="title"/>
          </p:nvPr>
        </p:nvSpPr>
        <p:spPr/>
        <p:txBody>
          <a:bodyPr/>
          <a:lstStyle/>
          <a:p>
            <a:r>
              <a:rPr lang="en-GB" dirty="0" err="1"/>
              <a:t>MyPublication</a:t>
            </a:r>
            <a:r>
              <a:rPr lang="en-GB" dirty="0"/>
              <a:t> – Overview</a:t>
            </a:r>
          </a:p>
        </p:txBody>
      </p:sp>
    </p:spTree>
    <p:extLst>
      <p:ext uri="{BB962C8B-B14F-4D97-AF65-F5344CB8AC3E}">
        <p14:creationId xmlns:p14="http://schemas.microsoft.com/office/powerpoint/2010/main" val="241618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MyPublication – Article acceptance</a:t>
            </a:r>
          </a:p>
        </p:txBody>
      </p:sp>
      <p:pic>
        <p:nvPicPr>
          <p:cNvPr id="5"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6756"/>
          <a:stretch/>
        </p:blipFill>
        <p:spPr bwMode="auto">
          <a:xfrm>
            <a:off x="4211960" y="1245631"/>
            <a:ext cx="3876676" cy="47972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55612" y="2852936"/>
            <a:ext cx="3389372" cy="432048"/>
          </a:xfrm>
          <a:prstGeom prst="rect">
            <a:avLst/>
          </a:prstGeom>
          <a:solidFill>
            <a:schemeClr val="accent5">
              <a:lumMod val="20000"/>
              <a:lumOff val="80000"/>
            </a:schemeClr>
          </a:solidFill>
        </p:spPr>
        <p:txBody>
          <a:bodyPr wrap="square" lIns="72000" tIns="72000" rIns="72000" bIns="72000" rtlCol="0">
            <a:spAutoFit/>
          </a:bodyPr>
          <a:lstStyle/>
          <a:p>
            <a:endParaRPr lang="en-GB" sz="1000" dirty="0"/>
          </a:p>
        </p:txBody>
      </p:sp>
      <p:sp>
        <p:nvSpPr>
          <p:cNvPr id="8" name="Rounded Rectangle 7"/>
          <p:cNvSpPr/>
          <p:nvPr/>
        </p:nvSpPr>
        <p:spPr>
          <a:xfrm>
            <a:off x="683568" y="1245631"/>
            <a:ext cx="3168352" cy="201835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TextBox 8"/>
          <p:cNvSpPr txBox="1"/>
          <p:nvPr/>
        </p:nvSpPr>
        <p:spPr>
          <a:xfrm>
            <a:off x="899592" y="1245631"/>
            <a:ext cx="2592288" cy="1992066"/>
          </a:xfrm>
          <a:prstGeom prst="rect">
            <a:avLst/>
          </a:prstGeom>
          <a:noFill/>
        </p:spPr>
        <p:txBody>
          <a:bodyPr wrap="square" lIns="72000" tIns="72000" rIns="72000" bIns="72000" rtlCol="0">
            <a:spAutoFit/>
          </a:bodyPr>
          <a:lstStyle/>
          <a:p>
            <a:pPr marL="0" lvl="2" indent="0">
              <a:buClr>
                <a:schemeClr val="tx1"/>
              </a:buClr>
              <a:buNone/>
            </a:pPr>
            <a:r>
              <a:rPr lang="en-US" sz="2000" dirty="0"/>
              <a:t>Once an article is accepted for publication, the author receives an email with a link to complete MyPublication forms.</a:t>
            </a:r>
          </a:p>
        </p:txBody>
      </p:sp>
    </p:spTree>
    <p:extLst>
      <p:ext uri="{BB962C8B-B14F-4D97-AF65-F5344CB8AC3E}">
        <p14:creationId xmlns:p14="http://schemas.microsoft.com/office/powerpoint/2010/main" val="373590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 to MyPublication</a:t>
            </a:r>
          </a:p>
        </p:txBody>
      </p:sp>
      <p:sp>
        <p:nvSpPr>
          <p:cNvPr id="3" name="Rounded Rectangle 2"/>
          <p:cNvSpPr/>
          <p:nvPr/>
        </p:nvSpPr>
        <p:spPr>
          <a:xfrm>
            <a:off x="928068" y="1155749"/>
            <a:ext cx="2448272" cy="122413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TextBox 8"/>
          <p:cNvSpPr txBox="1"/>
          <p:nvPr/>
        </p:nvSpPr>
        <p:spPr>
          <a:xfrm>
            <a:off x="1061326" y="1303269"/>
            <a:ext cx="2160240" cy="976403"/>
          </a:xfrm>
          <a:prstGeom prst="rect">
            <a:avLst/>
          </a:prstGeom>
          <a:noFill/>
        </p:spPr>
        <p:txBody>
          <a:bodyPr wrap="square" lIns="72000" tIns="72000" rIns="72000" bIns="72000" rtlCol="0">
            <a:spAutoFit/>
          </a:bodyPr>
          <a:lstStyle/>
          <a:p>
            <a:pPr lvl="0" defTabSz="872722">
              <a:spcAft>
                <a:spcPts val="600"/>
              </a:spcAft>
              <a:buClr>
                <a:srgbClr val="58595B"/>
              </a:buClr>
            </a:pPr>
            <a:r>
              <a:rPr lang="en-US" dirty="0">
                <a:solidFill>
                  <a:srgbClr val="58595B"/>
                </a:solidFill>
              </a:rPr>
              <a:t>Welcome page with overview of accepted article</a:t>
            </a:r>
          </a:p>
        </p:txBody>
      </p:sp>
      <p:pic>
        <p:nvPicPr>
          <p:cNvPr id="1026" name="Picture 2" descr="C:\Users\fbr6937\Desktop\MyPublication-welc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20046"/>
            <a:ext cx="4824536" cy="517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0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1" y="538163"/>
            <a:ext cx="6546304" cy="370557"/>
          </a:xfrm>
        </p:spPr>
        <p:txBody>
          <a:bodyPr/>
          <a:lstStyle/>
          <a:p>
            <a:r>
              <a:rPr lang="en-GB" dirty="0"/>
              <a:t>Author and article identification</a:t>
            </a:r>
          </a:p>
        </p:txBody>
      </p:sp>
      <p:pic>
        <p:nvPicPr>
          <p:cNvPr id="3074" name="Picture 2" descr="C:\Users\nmq5288\Desktop\ident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69" y="2132856"/>
            <a:ext cx="2561099" cy="11942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3567" y="1268760"/>
            <a:ext cx="7056785" cy="4669722"/>
          </a:xfrm>
          <a:prstGeom prst="rect">
            <a:avLst/>
          </a:prstGeom>
          <a:noFill/>
        </p:spPr>
        <p:txBody>
          <a:bodyPr wrap="square" lIns="72000" tIns="72000" rIns="72000" bIns="72000" rtlCol="0">
            <a:spAutoFit/>
          </a:bodyPr>
          <a:lstStyle/>
          <a:p>
            <a:r>
              <a:rPr lang="en-US" sz="1600" dirty="0">
                <a:solidFill>
                  <a:srgbClr val="58595B"/>
                </a:solidFill>
              </a:rPr>
              <a:t>After article acceptance, the corresponding author receives an invitation to complete the publication process for the article and the authors are able to identify themselves:</a:t>
            </a:r>
          </a:p>
          <a:p>
            <a:endParaRPr lang="en-US" sz="1600" dirty="0">
              <a:solidFill>
                <a:srgbClr val="58595B"/>
              </a:solidFill>
            </a:endParaRPr>
          </a:p>
          <a:p>
            <a:r>
              <a:rPr lang="en-US" sz="1600" dirty="0">
                <a:solidFill>
                  <a:srgbClr val="3C9CD7"/>
                </a:solidFill>
              </a:rPr>
              <a:t>Corresponding author/article identification parameters:</a:t>
            </a:r>
          </a:p>
          <a:p>
            <a:pPr marL="361950" lvl="2" indent="-361950">
              <a:buFont typeface="+mj-lt"/>
              <a:buAutoNum type="arabicPeriod"/>
            </a:pPr>
            <a:r>
              <a:rPr lang="en-US" sz="1600" dirty="0">
                <a:solidFill>
                  <a:srgbClr val="58595B"/>
                </a:solidFill>
              </a:rPr>
              <a:t>Selected institution</a:t>
            </a:r>
          </a:p>
          <a:p>
            <a:pPr marL="361950" lvl="2" indent="-361950">
              <a:buFont typeface="+mj-lt"/>
              <a:buAutoNum type="arabicPeriod"/>
            </a:pPr>
            <a:r>
              <a:rPr lang="en-US" sz="1600" dirty="0">
                <a:solidFill>
                  <a:srgbClr val="58595B"/>
                </a:solidFill>
              </a:rPr>
              <a:t>E-Mail domain recognition</a:t>
            </a:r>
          </a:p>
          <a:p>
            <a:pPr marL="361950" lvl="2" indent="-361950">
              <a:buFont typeface="+mj-lt"/>
              <a:buAutoNum type="arabicPeriod"/>
            </a:pPr>
            <a:r>
              <a:rPr lang="en-US" sz="1600" dirty="0">
                <a:solidFill>
                  <a:srgbClr val="58595B"/>
                </a:solidFill>
              </a:rPr>
              <a:t>IP recognition</a:t>
            </a:r>
          </a:p>
          <a:p>
            <a:pPr marL="0" lvl="2"/>
            <a:endParaRPr lang="en-GB" sz="1600" dirty="0">
              <a:solidFill>
                <a:srgbClr val="58595B"/>
              </a:solidFill>
            </a:endParaRPr>
          </a:p>
          <a:p>
            <a:pPr marL="0" lvl="2"/>
            <a:r>
              <a:rPr lang="en-GB" sz="1600" dirty="0">
                <a:solidFill>
                  <a:srgbClr val="58595B"/>
                </a:solidFill>
              </a:rPr>
              <a:t>The hierarchy of identification parameters is in the above order: 1, 2, 3.</a:t>
            </a:r>
          </a:p>
          <a:p>
            <a:pPr marL="0" lvl="2"/>
            <a:r>
              <a:rPr lang="en-US" sz="1600" dirty="0">
                <a:solidFill>
                  <a:srgbClr val="58595B"/>
                </a:solidFill>
                <a:sym typeface="Wingdings" panose="05000000000000000000" pitchFamily="2" charset="2"/>
              </a:rPr>
              <a:t>Authors are informed about how they were identified.</a:t>
            </a:r>
            <a:endParaRPr lang="en-GB" sz="1600" dirty="0">
              <a:solidFill>
                <a:srgbClr val="58595B"/>
              </a:solidFill>
            </a:endParaRPr>
          </a:p>
          <a:p>
            <a:pPr marL="0" lvl="2"/>
            <a:endParaRPr lang="en-GB" sz="1600" dirty="0">
              <a:solidFill>
                <a:srgbClr val="3C9CD7"/>
              </a:solidFill>
            </a:endParaRPr>
          </a:p>
          <a:p>
            <a:pPr marL="0" lvl="2"/>
            <a:endParaRPr lang="en-GB" sz="1600" dirty="0">
              <a:solidFill>
                <a:srgbClr val="3C9CD7"/>
              </a:solidFill>
            </a:endParaRPr>
          </a:p>
          <a:p>
            <a:pPr marL="0" lvl="2"/>
            <a:r>
              <a:rPr lang="en-GB" sz="1600" dirty="0">
                <a:solidFill>
                  <a:srgbClr val="3C9CD7"/>
                </a:solidFill>
              </a:rPr>
              <a:t>For example:</a:t>
            </a:r>
          </a:p>
          <a:p>
            <a:pPr marL="342900" lvl="2" indent="-342900">
              <a:buFont typeface="+mj-lt"/>
              <a:buAutoNum type="arabicPeriod"/>
            </a:pPr>
            <a:r>
              <a:rPr lang="en-US" sz="1400" dirty="0">
                <a:solidFill>
                  <a:srgbClr val="58595B"/>
                </a:solidFill>
              </a:rPr>
              <a:t>Selected institution: </a:t>
            </a:r>
            <a:r>
              <a:rPr lang="en-GB" sz="1400" dirty="0">
                <a:solidFill>
                  <a:srgbClr val="58595B"/>
                </a:solidFill>
              </a:rPr>
              <a:t>University of Bergen</a:t>
            </a:r>
          </a:p>
          <a:p>
            <a:pPr marL="342900" lvl="2" indent="-342900">
              <a:buFont typeface="+mj-lt"/>
              <a:buAutoNum type="arabicPeriod"/>
            </a:pPr>
            <a:r>
              <a:rPr lang="en-US" sz="1400" dirty="0">
                <a:solidFill>
                  <a:srgbClr val="58595B"/>
                </a:solidFill>
              </a:rPr>
              <a:t>E-Mail domain recognition: ETH Zürich</a:t>
            </a:r>
          </a:p>
          <a:p>
            <a:pPr marL="342900" lvl="2" indent="-342900">
              <a:buFont typeface="+mj-lt"/>
              <a:buAutoNum type="arabicPeriod"/>
            </a:pPr>
            <a:r>
              <a:rPr lang="en-US" sz="1400" dirty="0">
                <a:solidFill>
                  <a:srgbClr val="58595B"/>
                </a:solidFill>
              </a:rPr>
              <a:t>IP recognition: FH Bern</a:t>
            </a:r>
            <a:br>
              <a:rPr lang="en-US" sz="1400" dirty="0">
                <a:solidFill>
                  <a:srgbClr val="58595B"/>
                </a:solidFill>
              </a:rPr>
            </a:br>
            <a:endParaRPr lang="en-US" sz="1400" dirty="0">
              <a:solidFill>
                <a:srgbClr val="58595B"/>
              </a:solidFill>
            </a:endParaRPr>
          </a:p>
          <a:p>
            <a:pPr marL="0" lvl="2"/>
            <a:r>
              <a:rPr lang="en-US" sz="1400" dirty="0">
                <a:solidFill>
                  <a:srgbClr val="58595B"/>
                </a:solidFill>
              </a:rPr>
              <a:t>-&gt; The author is identified under </a:t>
            </a:r>
            <a:r>
              <a:rPr lang="en-GB" sz="1400" dirty="0">
                <a:solidFill>
                  <a:srgbClr val="58595B"/>
                </a:solidFill>
              </a:rPr>
              <a:t>University of Bergen.</a:t>
            </a:r>
          </a:p>
        </p:txBody>
      </p:sp>
      <p:sp>
        <p:nvSpPr>
          <p:cNvPr id="2" name="Rectangle 1"/>
          <p:cNvSpPr/>
          <p:nvPr/>
        </p:nvSpPr>
        <p:spPr>
          <a:xfrm>
            <a:off x="7452318" y="548680"/>
            <a:ext cx="158417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Tree>
    <p:extLst>
      <p:ext uri="{BB962C8B-B14F-4D97-AF65-F5344CB8AC3E}">
        <p14:creationId xmlns:p14="http://schemas.microsoft.com/office/powerpoint/2010/main" val="6298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heme/theme1.xml><?xml version="1.0" encoding="utf-8"?>
<a:theme xmlns:a="http://schemas.openxmlformats.org/drawingml/2006/main" name="Springer Nature Theme1">
  <a:themeElements>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fontScheme name="Springer Natur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72000" tIns="72000" rIns="72000" bIns="72000" rtlCol="0">
        <a:spAutoFit/>
      </a:bodyPr>
      <a:lstStyle>
        <a:defPPr>
          <a:defRPr sz="1000" dirty="0" smtClean="0"/>
        </a:defPPr>
      </a:lstStyle>
    </a:txDef>
  </a:objectDefaults>
  <a:extraClrSchemeLst/>
  <a:extLst>
    <a:ext uri="{05A4C25C-085E-4340-85A3-A5531E510DB2}">
      <thm15:themeFamily xmlns:thm15="http://schemas.microsoft.com/office/thememl/2012/main" name="BRG100002_Springer Nature Template_v09" id="{5EBB6193-EBDE-41C7-8CC4-782CB1067C25}" vid="{11D249A1-EC82-48F6-BFDD-2F3C3358773F}"/>
    </a:ext>
  </a:extLst>
</a:theme>
</file>

<file path=ppt/theme/theme2.xml><?xml version="1.0" encoding="utf-8"?>
<a:theme xmlns:a="http://schemas.openxmlformats.org/drawingml/2006/main" name="Springer Natur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0BD31386-E945-461E-8513-16A09F49BC23}" vid="{898B1D40-5C1C-4F5C-A23C-BAC86B68CB92}"/>
    </a:ext>
  </a:extLst>
</a:theme>
</file>

<file path=ppt/theme/theme3.xml><?xml version="1.0" encoding="utf-8"?>
<a:theme xmlns:a="http://schemas.openxmlformats.org/drawingml/2006/main" name="1_Springer Natur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0BD31386-E945-461E-8513-16A09F49BC23}" vid="{898B1D40-5C1C-4F5C-A23C-BAC86B68CB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N Research PPT Templat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0BD31386-E945-461E-8513-16A09F49BC23}" vid="{898B1D40-5C1C-4F5C-A23C-BAC86B68CB92}"/>
    </a:ext>
  </a:extLst>
</a:theme>
</file>

<file path=ppt/theme/theme6.xml><?xml version="1.0" encoding="utf-8"?>
<a:theme xmlns:a="http://schemas.openxmlformats.org/drawingml/2006/main" name="2_SN Research PPT Templat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0BD31386-E945-461E-8513-16A09F49BC23}" vid="{898B1D40-5C1C-4F5C-A23C-BAC86B68CB92}"/>
    </a:ext>
  </a:extLst>
</a:theme>
</file>

<file path=ppt/theme/theme7.xml><?xml version="1.0" encoding="utf-8"?>
<a:theme xmlns:a="http://schemas.openxmlformats.org/drawingml/2006/main" name="SN Research PPT Templat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0BD31386-E945-461E-8513-16A09F49BC23}" vid="{898B1D40-5C1C-4F5C-A23C-BAC86B68CB9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TotalTime>
  <Words>960</Words>
  <Application>Microsoft Office PowerPoint</Application>
  <PresentationFormat>Skjermfremvisning (4:3)</PresentationFormat>
  <Paragraphs>126</Paragraphs>
  <Slides>20</Slides>
  <Notes>2</Notes>
  <HiddenSlides>0</HiddenSlides>
  <MMClips>0</MMClips>
  <ScaleCrop>false</ScaleCrop>
  <HeadingPairs>
    <vt:vector size="6" baseType="variant">
      <vt:variant>
        <vt:lpstr>Brukte skrifter</vt:lpstr>
      </vt:variant>
      <vt:variant>
        <vt:i4>3</vt:i4>
      </vt:variant>
      <vt:variant>
        <vt:lpstr>Tema</vt:lpstr>
      </vt:variant>
      <vt:variant>
        <vt:i4>7</vt:i4>
      </vt:variant>
      <vt:variant>
        <vt:lpstr>Lysbildetitler</vt:lpstr>
      </vt:variant>
      <vt:variant>
        <vt:i4>20</vt:i4>
      </vt:variant>
    </vt:vector>
  </HeadingPairs>
  <TitlesOfParts>
    <vt:vector size="30" baseType="lpstr">
      <vt:lpstr>Arial</vt:lpstr>
      <vt:lpstr>Calibri</vt:lpstr>
      <vt:lpstr>Calibri Light</vt:lpstr>
      <vt:lpstr>Springer Nature Theme1</vt:lpstr>
      <vt:lpstr>Springer Nature</vt:lpstr>
      <vt:lpstr>1_Springer Nature</vt:lpstr>
      <vt:lpstr>Office Theme</vt:lpstr>
      <vt:lpstr>1_SN Research PPT Template</vt:lpstr>
      <vt:lpstr>2_SN Research PPT Template</vt:lpstr>
      <vt:lpstr>SN Research PPT Template</vt:lpstr>
      <vt:lpstr>PowerPoint-presentasjon</vt:lpstr>
      <vt:lpstr>Open Access – workflow overview  </vt:lpstr>
      <vt:lpstr>OA publishing process</vt:lpstr>
      <vt:lpstr>PowerPoint-presentasjon</vt:lpstr>
      <vt:lpstr>Author journey – “MyPublication”</vt:lpstr>
      <vt:lpstr>MyPublication – Overview</vt:lpstr>
      <vt:lpstr>MyPublication – Article acceptance</vt:lpstr>
      <vt:lpstr>Welcome to MyPublication</vt:lpstr>
      <vt:lpstr>Author and article identification</vt:lpstr>
      <vt:lpstr>Choose Your Affiliation</vt:lpstr>
      <vt:lpstr>Choose Your Affiliation</vt:lpstr>
      <vt:lpstr>Choose Your Affiliation</vt:lpstr>
      <vt:lpstr>Your open access option</vt:lpstr>
      <vt:lpstr>Open access license form</vt:lpstr>
      <vt:lpstr>Colour and Offprints</vt:lpstr>
      <vt:lpstr>Your address</vt:lpstr>
      <vt:lpstr>Send order</vt:lpstr>
      <vt:lpstr>Support for authors</vt:lpstr>
      <vt:lpstr>Useful Contacts</vt:lpstr>
      <vt:lpstr>Questions?</vt:lpstr>
    </vt:vector>
  </TitlesOfParts>
  <Company>Springer-SBM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Workflow intro – BIBSAM</dc:title>
  <dc:creator>spin04</dc:creator>
  <cp:lastModifiedBy>Janicke Furberg</cp:lastModifiedBy>
  <cp:revision>566</cp:revision>
  <cp:lastPrinted>2016-04-05T15:28:46Z</cp:lastPrinted>
  <dcterms:created xsi:type="dcterms:W3CDTF">2016-04-04T10:08:33Z</dcterms:created>
  <dcterms:modified xsi:type="dcterms:W3CDTF">2021-04-14T08:29:34Z</dcterms:modified>
</cp:coreProperties>
</file>