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4.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5.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6.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7.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6" r:id="rId2"/>
    <p:sldMasterId id="2147483718" r:id="rId3"/>
    <p:sldMasterId id="2147483848" r:id="rId4"/>
    <p:sldMasterId id="2147483901" r:id="rId5"/>
    <p:sldMasterId id="2147483970" r:id="rId6"/>
    <p:sldMasterId id="2147484039" r:id="rId7"/>
  </p:sldMasterIdLst>
  <p:notesMasterIdLst>
    <p:notesMasterId r:id="rId28"/>
  </p:notesMasterIdLst>
  <p:handoutMasterIdLst>
    <p:handoutMasterId r:id="rId29"/>
  </p:handoutMasterIdLst>
  <p:sldIdLst>
    <p:sldId id="342" r:id="rId8"/>
    <p:sldId id="316" r:id="rId9"/>
    <p:sldId id="389" r:id="rId10"/>
    <p:sldId id="386" r:id="rId11"/>
    <p:sldId id="368" r:id="rId12"/>
    <p:sldId id="388" r:id="rId13"/>
    <p:sldId id="370" r:id="rId14"/>
    <p:sldId id="371" r:id="rId15"/>
    <p:sldId id="387" r:id="rId16"/>
    <p:sldId id="372" r:id="rId17"/>
    <p:sldId id="373" r:id="rId18"/>
    <p:sldId id="375" r:id="rId19"/>
    <p:sldId id="377" r:id="rId20"/>
    <p:sldId id="378" r:id="rId21"/>
    <p:sldId id="379" r:id="rId22"/>
    <p:sldId id="380" r:id="rId23"/>
    <p:sldId id="381" r:id="rId24"/>
    <p:sldId id="382" r:id="rId25"/>
    <p:sldId id="348" r:id="rId26"/>
    <p:sldId id="343" r:id="rId27"/>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cja Blount" initials="AB"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A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080" autoAdjust="0"/>
  </p:normalViewPr>
  <p:slideViewPr>
    <p:cSldViewPr>
      <p:cViewPr varScale="1">
        <p:scale>
          <a:sx n="109" d="100"/>
          <a:sy n="109" d="100"/>
        </p:scale>
        <p:origin x="1638"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7" d="100"/>
          <a:sy n="67" d="100"/>
        </p:scale>
        <p:origin x="-2760" y="-120"/>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E3E6C6-A0B8-43C0-9AB0-574C7A49BFB9}" type="doc">
      <dgm:prSet loTypeId="urn:microsoft.com/office/officeart/2008/layout/IncreasingCircleProcess" loCatId="process" qsTypeId="urn:microsoft.com/office/officeart/2005/8/quickstyle/simple1" qsCatId="simple" csTypeId="urn:microsoft.com/office/officeart/2005/8/colors/accent5_2" csCatId="accent5" phldr="1"/>
      <dgm:spPr/>
      <dgm:t>
        <a:bodyPr/>
        <a:lstStyle/>
        <a:p>
          <a:endParaRPr lang="en-US"/>
        </a:p>
      </dgm:t>
    </dgm:pt>
    <dgm:pt modelId="{4B7E1A01-0B56-4617-9A83-37259BDABBF3}">
      <dgm:prSet phldrT="[Text]" custT="1"/>
      <dgm:spPr/>
      <dgm:t>
        <a:bodyPr anchor="ctr"/>
        <a:lstStyle/>
        <a:p>
          <a:r>
            <a:rPr lang="de-DE" sz="1600" b="0" dirty="0">
              <a:latin typeface="+mj-lt"/>
            </a:rPr>
            <a:t>Editorial Acceptance</a:t>
          </a:r>
          <a:endParaRPr lang="en-US" sz="1600" b="0" dirty="0">
            <a:latin typeface="+mj-lt"/>
          </a:endParaRPr>
        </a:p>
      </dgm:t>
    </dgm:pt>
    <dgm:pt modelId="{55F0E9B2-B67B-4709-AFD6-921BD7AD75CC}" type="parTrans" cxnId="{E598C161-8903-4FC6-9C81-DE1459903E84}">
      <dgm:prSet/>
      <dgm:spPr/>
      <dgm:t>
        <a:bodyPr/>
        <a:lstStyle/>
        <a:p>
          <a:endParaRPr lang="en-US"/>
        </a:p>
      </dgm:t>
    </dgm:pt>
    <dgm:pt modelId="{30326B43-8624-400B-9E5E-EB26B79C02D7}" type="sibTrans" cxnId="{E598C161-8903-4FC6-9C81-DE1459903E84}">
      <dgm:prSet/>
      <dgm:spPr/>
      <dgm:t>
        <a:bodyPr/>
        <a:lstStyle/>
        <a:p>
          <a:endParaRPr lang="en-US"/>
        </a:p>
      </dgm:t>
    </dgm:pt>
    <dgm:pt modelId="{DA61BDA4-F631-43A9-B43F-62F6AB79E7EC}">
      <dgm:prSet phldrT="[Text]" custT="1"/>
      <dgm:spPr/>
      <dgm:t>
        <a:bodyPr anchor="ctr"/>
        <a:lstStyle/>
        <a:p>
          <a:r>
            <a:rPr lang="de-DE" sz="1600" b="0" dirty="0">
              <a:latin typeface="+mj-lt"/>
            </a:rPr>
            <a:t>Identification</a:t>
          </a:r>
          <a:endParaRPr lang="en-US" sz="1600" b="0" dirty="0">
            <a:latin typeface="+mj-lt"/>
          </a:endParaRPr>
        </a:p>
      </dgm:t>
    </dgm:pt>
    <dgm:pt modelId="{B9212383-72F3-4B94-AC76-F046AA325BC8}" type="parTrans" cxnId="{7C5856EF-2D29-47FF-BFBC-3704A212F0D8}">
      <dgm:prSet/>
      <dgm:spPr/>
      <dgm:t>
        <a:bodyPr/>
        <a:lstStyle/>
        <a:p>
          <a:endParaRPr lang="en-US"/>
        </a:p>
      </dgm:t>
    </dgm:pt>
    <dgm:pt modelId="{E91C5CA2-1710-497C-9723-D51C5B6DB1DA}" type="sibTrans" cxnId="{7C5856EF-2D29-47FF-BFBC-3704A212F0D8}">
      <dgm:prSet/>
      <dgm:spPr/>
      <dgm:t>
        <a:bodyPr/>
        <a:lstStyle/>
        <a:p>
          <a:endParaRPr lang="en-US"/>
        </a:p>
      </dgm:t>
    </dgm:pt>
    <dgm:pt modelId="{6B6891F3-ACFF-4DB2-AFDB-446AD37439EC}">
      <dgm:prSet phldrT="[Text]" custT="1"/>
      <dgm:spPr/>
      <dgm:t>
        <a:bodyPr/>
        <a:lstStyle/>
        <a:p>
          <a:r>
            <a:rPr lang="en-GB" sz="1400" b="1" noProof="0" dirty="0">
              <a:latin typeface="+mj-lt"/>
            </a:rPr>
            <a:t>Corresponding author identifies him/herself</a:t>
          </a:r>
          <a:r>
            <a:rPr lang="en-GB" sz="1400" noProof="0" dirty="0">
              <a:latin typeface="+mj-lt"/>
            </a:rPr>
            <a:t> as connected to a member institution</a:t>
          </a:r>
        </a:p>
      </dgm:t>
    </dgm:pt>
    <dgm:pt modelId="{20489764-3935-445E-8368-F95D212CA44F}" type="parTrans" cxnId="{34970B0E-BB61-458F-9A8D-990350981FE4}">
      <dgm:prSet/>
      <dgm:spPr/>
      <dgm:t>
        <a:bodyPr/>
        <a:lstStyle/>
        <a:p>
          <a:endParaRPr lang="en-US"/>
        </a:p>
      </dgm:t>
    </dgm:pt>
    <dgm:pt modelId="{735F4204-FE20-4306-BB2B-3CA5C51D8471}" type="sibTrans" cxnId="{34970B0E-BB61-458F-9A8D-990350981FE4}">
      <dgm:prSet/>
      <dgm:spPr/>
      <dgm:t>
        <a:bodyPr/>
        <a:lstStyle/>
        <a:p>
          <a:endParaRPr lang="en-US"/>
        </a:p>
      </dgm:t>
    </dgm:pt>
    <dgm:pt modelId="{32779D71-7B8E-4DC1-B023-E3F1C6ADF5A9}">
      <dgm:prSet phldrT="[Text]" custT="1"/>
      <dgm:spPr/>
      <dgm:t>
        <a:bodyPr anchor="ctr"/>
        <a:lstStyle/>
        <a:p>
          <a:pPr algn="l"/>
          <a:r>
            <a:rPr lang="de-DE" sz="1600" b="0" dirty="0">
              <a:latin typeface="+mj-lt"/>
            </a:rPr>
            <a:t>Verification</a:t>
          </a:r>
          <a:endParaRPr lang="en-US" sz="1600" b="0" dirty="0">
            <a:latin typeface="+mj-lt"/>
          </a:endParaRPr>
        </a:p>
      </dgm:t>
    </dgm:pt>
    <dgm:pt modelId="{5719D041-5A29-4931-8EEA-EF5627C8105F}" type="parTrans" cxnId="{11715E03-F05E-4DE8-B57D-B6627C8B70FF}">
      <dgm:prSet/>
      <dgm:spPr/>
      <dgm:t>
        <a:bodyPr/>
        <a:lstStyle/>
        <a:p>
          <a:endParaRPr lang="en-US"/>
        </a:p>
      </dgm:t>
    </dgm:pt>
    <dgm:pt modelId="{4782BB71-8CFD-4D2C-9BE5-AE0AC18DC845}" type="sibTrans" cxnId="{11715E03-F05E-4DE8-B57D-B6627C8B70FF}">
      <dgm:prSet/>
      <dgm:spPr/>
      <dgm:t>
        <a:bodyPr/>
        <a:lstStyle/>
        <a:p>
          <a:endParaRPr lang="en-US"/>
        </a:p>
      </dgm:t>
    </dgm:pt>
    <dgm:pt modelId="{10FD283B-0C6E-44BC-8581-F65CE1483965}">
      <dgm:prSet phldrT="[Text]" custT="1"/>
      <dgm:spPr/>
      <dgm:t>
        <a:bodyPr/>
        <a:lstStyle/>
        <a:p>
          <a:r>
            <a:rPr lang="en-GB" sz="1400" noProof="0" dirty="0">
              <a:latin typeface="+mj-lt"/>
            </a:rPr>
            <a:t>Identified article is sent to the member institution's </a:t>
          </a:r>
          <a:r>
            <a:rPr lang="en-GB" sz="1400" b="1" noProof="0" dirty="0">
              <a:latin typeface="+mj-lt"/>
            </a:rPr>
            <a:t>article</a:t>
          </a:r>
          <a:r>
            <a:rPr lang="en-GB" sz="1400" noProof="0" dirty="0">
              <a:latin typeface="+mj-lt"/>
            </a:rPr>
            <a:t> </a:t>
          </a:r>
          <a:r>
            <a:rPr lang="en-GB" sz="1400" b="1" noProof="0" dirty="0">
              <a:latin typeface="+mj-lt"/>
            </a:rPr>
            <a:t>approval service accounts </a:t>
          </a:r>
          <a:r>
            <a:rPr lang="en-GB" sz="1400" b="0" noProof="0" dirty="0">
              <a:latin typeface="+mj-lt"/>
            </a:rPr>
            <a:t>for</a:t>
          </a:r>
          <a:r>
            <a:rPr lang="en-GB" sz="1400" b="1" noProof="0" dirty="0">
              <a:latin typeface="+mj-lt"/>
            </a:rPr>
            <a:t> final verification of eligibility</a:t>
          </a:r>
        </a:p>
      </dgm:t>
    </dgm:pt>
    <dgm:pt modelId="{2708BF81-B704-4BFA-A5BB-D6259C07AAE3}" type="parTrans" cxnId="{EF31C34E-6F13-493B-9B44-E9D7013F8AAE}">
      <dgm:prSet/>
      <dgm:spPr/>
      <dgm:t>
        <a:bodyPr/>
        <a:lstStyle/>
        <a:p>
          <a:endParaRPr lang="en-US"/>
        </a:p>
      </dgm:t>
    </dgm:pt>
    <dgm:pt modelId="{5DA70186-B555-41B5-8D21-941A61173E97}" type="sibTrans" cxnId="{EF31C34E-6F13-493B-9B44-E9D7013F8AAE}">
      <dgm:prSet/>
      <dgm:spPr/>
      <dgm:t>
        <a:bodyPr/>
        <a:lstStyle/>
        <a:p>
          <a:endParaRPr lang="en-US"/>
        </a:p>
      </dgm:t>
    </dgm:pt>
    <dgm:pt modelId="{18CC7C1D-B410-489A-97FD-59F2F90B6B1E}">
      <dgm:prSet phldrT="[Text]" custT="1"/>
      <dgm:spPr/>
      <dgm:t>
        <a:bodyPr anchor="ctr"/>
        <a:lstStyle/>
        <a:p>
          <a:pPr algn="ctr"/>
          <a:r>
            <a:rPr lang="de-DE" sz="1600" b="0" dirty="0">
              <a:latin typeface="+mj-lt"/>
            </a:rPr>
            <a:t>Publication</a:t>
          </a:r>
          <a:endParaRPr lang="en-US" sz="1600" b="0" dirty="0">
            <a:latin typeface="+mj-lt"/>
          </a:endParaRPr>
        </a:p>
      </dgm:t>
    </dgm:pt>
    <dgm:pt modelId="{6834965B-1C55-4DBF-9F57-8417F430D5DF}" type="parTrans" cxnId="{28146E01-18FA-4146-A5A1-6DF24C481182}">
      <dgm:prSet/>
      <dgm:spPr/>
      <dgm:t>
        <a:bodyPr/>
        <a:lstStyle/>
        <a:p>
          <a:endParaRPr lang="en-US"/>
        </a:p>
      </dgm:t>
    </dgm:pt>
    <dgm:pt modelId="{A81EBB90-A79C-446A-950C-027F8932ED6E}" type="sibTrans" cxnId="{28146E01-18FA-4146-A5A1-6DF24C481182}">
      <dgm:prSet/>
      <dgm:spPr/>
      <dgm:t>
        <a:bodyPr/>
        <a:lstStyle/>
        <a:p>
          <a:endParaRPr lang="en-US"/>
        </a:p>
      </dgm:t>
    </dgm:pt>
    <dgm:pt modelId="{9718555A-6367-42B7-B95F-DCDCAD3FA681}">
      <dgm:prSet phldrT="[Text]" custT="1"/>
      <dgm:spPr/>
      <dgm:t>
        <a:bodyPr anchor="ctr"/>
        <a:lstStyle/>
        <a:p>
          <a:r>
            <a:rPr lang="de-DE" sz="1600" b="0" dirty="0">
              <a:latin typeface="+mj-lt"/>
            </a:rPr>
            <a:t>Submission</a:t>
          </a:r>
          <a:endParaRPr lang="en-US" sz="1600" b="0" dirty="0">
            <a:latin typeface="+mj-lt"/>
          </a:endParaRPr>
        </a:p>
      </dgm:t>
    </dgm:pt>
    <dgm:pt modelId="{4F871827-954C-4159-BD2C-D6D346A65941}" type="parTrans" cxnId="{99A488B8-1B34-43FB-8F40-8E3C47420DC3}">
      <dgm:prSet/>
      <dgm:spPr/>
      <dgm:t>
        <a:bodyPr/>
        <a:lstStyle/>
        <a:p>
          <a:endParaRPr lang="en-US"/>
        </a:p>
      </dgm:t>
    </dgm:pt>
    <dgm:pt modelId="{38023337-F602-465F-8404-3C6EA3F69970}" type="sibTrans" cxnId="{99A488B8-1B34-43FB-8F40-8E3C47420DC3}">
      <dgm:prSet/>
      <dgm:spPr/>
      <dgm:t>
        <a:bodyPr/>
        <a:lstStyle/>
        <a:p>
          <a:endParaRPr lang="en-US"/>
        </a:p>
      </dgm:t>
    </dgm:pt>
    <dgm:pt modelId="{155723FF-21FA-4BFB-A1A4-3151C7C0667E}">
      <dgm:prSet phldrT="[Text]" custT="1"/>
      <dgm:spPr/>
      <dgm:t>
        <a:bodyPr/>
        <a:lstStyle/>
        <a:p>
          <a:r>
            <a:rPr lang="en-GB" sz="1400" noProof="0" dirty="0">
              <a:latin typeface="+mj-lt"/>
            </a:rPr>
            <a:t>Manuscript is submitted</a:t>
          </a:r>
        </a:p>
      </dgm:t>
    </dgm:pt>
    <dgm:pt modelId="{DDDC4693-9E0F-4224-94F0-7BE44EE7B9AE}" type="parTrans" cxnId="{D3B5D3FC-5C02-489E-ACA4-E7BFF90A799E}">
      <dgm:prSet/>
      <dgm:spPr/>
      <dgm:t>
        <a:bodyPr/>
        <a:lstStyle/>
        <a:p>
          <a:endParaRPr lang="en-US"/>
        </a:p>
      </dgm:t>
    </dgm:pt>
    <dgm:pt modelId="{90E7EA74-F11A-4D45-A1F4-A0B7010DF1B5}" type="sibTrans" cxnId="{D3B5D3FC-5C02-489E-ACA4-E7BFF90A799E}">
      <dgm:prSet/>
      <dgm:spPr/>
      <dgm:t>
        <a:bodyPr/>
        <a:lstStyle/>
        <a:p>
          <a:endParaRPr lang="en-US"/>
        </a:p>
      </dgm:t>
    </dgm:pt>
    <dgm:pt modelId="{F9629562-D23B-427F-B3BA-62EAEBC66B2D}">
      <dgm:prSet phldrT="[Text]" custT="1"/>
      <dgm:spPr/>
      <dgm:t>
        <a:bodyPr/>
        <a:lstStyle/>
        <a:p>
          <a:r>
            <a:rPr lang="en-GB" sz="1400" b="1" noProof="0" dirty="0">
              <a:latin typeface="+mj-lt"/>
            </a:rPr>
            <a:t>OA agreement specific eligibility check: </a:t>
          </a:r>
          <a:r>
            <a:rPr lang="en-GB" sz="1400" noProof="0" dirty="0">
              <a:latin typeface="+mj-lt"/>
            </a:rPr>
            <a:t>in-scope journals, article types</a:t>
          </a:r>
        </a:p>
      </dgm:t>
    </dgm:pt>
    <dgm:pt modelId="{A4151DAE-D589-4743-94DF-00F601BC53F4}" type="parTrans" cxnId="{2D05BA14-8269-4A8F-B1B5-6A4BD2640DFA}">
      <dgm:prSet/>
      <dgm:spPr/>
      <dgm:t>
        <a:bodyPr/>
        <a:lstStyle/>
        <a:p>
          <a:endParaRPr lang="en-US"/>
        </a:p>
      </dgm:t>
    </dgm:pt>
    <dgm:pt modelId="{2B4096A5-286C-4A2F-9CAB-97C558E96587}" type="sibTrans" cxnId="{2D05BA14-8269-4A8F-B1B5-6A4BD2640DFA}">
      <dgm:prSet/>
      <dgm:spPr/>
      <dgm:t>
        <a:bodyPr/>
        <a:lstStyle/>
        <a:p>
          <a:endParaRPr lang="en-US"/>
        </a:p>
      </dgm:t>
    </dgm:pt>
    <dgm:pt modelId="{DE97BFCD-35C5-4F94-9525-E5D112725DB7}">
      <dgm:prSet phldrT="[Text]" custT="1"/>
      <dgm:spPr/>
      <dgm:t>
        <a:bodyPr/>
        <a:lstStyle/>
        <a:p>
          <a:r>
            <a:rPr lang="en-GB" sz="1400" noProof="0" dirty="0">
              <a:latin typeface="+mj-lt"/>
            </a:rPr>
            <a:t>Eligible article is </a:t>
          </a:r>
          <a:r>
            <a:rPr lang="en-GB" sz="1400" b="1" noProof="0" dirty="0">
              <a:latin typeface="+mj-lt"/>
            </a:rPr>
            <a:t>published immediately open access</a:t>
          </a:r>
        </a:p>
      </dgm:t>
    </dgm:pt>
    <dgm:pt modelId="{0A3EA3E0-7C20-4D76-B7D2-7A832BB71B88}" type="parTrans" cxnId="{51161EA1-6BD5-4344-9BD2-AB8619C26350}">
      <dgm:prSet/>
      <dgm:spPr/>
      <dgm:t>
        <a:bodyPr/>
        <a:lstStyle/>
        <a:p>
          <a:endParaRPr lang="en-US"/>
        </a:p>
      </dgm:t>
    </dgm:pt>
    <dgm:pt modelId="{1F2AF887-9D3B-43DC-8EB7-9637F712FBD6}" type="sibTrans" cxnId="{51161EA1-6BD5-4344-9BD2-AB8619C26350}">
      <dgm:prSet/>
      <dgm:spPr/>
      <dgm:t>
        <a:bodyPr/>
        <a:lstStyle/>
        <a:p>
          <a:endParaRPr lang="en-US"/>
        </a:p>
      </dgm:t>
    </dgm:pt>
    <dgm:pt modelId="{87DEF724-5F88-498D-AD20-B7A19ABBD6B2}">
      <dgm:prSet phldrT="[Text]" custT="1"/>
      <dgm:spPr/>
      <dgm:t>
        <a:bodyPr/>
        <a:lstStyle/>
        <a:p>
          <a:r>
            <a:rPr lang="en-GB" sz="1400" noProof="0" dirty="0">
              <a:latin typeface="+mj-lt"/>
            </a:rPr>
            <a:t>Submitting author provides e.g. </a:t>
          </a:r>
          <a:r>
            <a:rPr lang="en-GB" sz="1400" b="1" noProof="0" dirty="0" err="1">
              <a:latin typeface="+mj-lt"/>
            </a:rPr>
            <a:t>FundRef</a:t>
          </a:r>
          <a:r>
            <a:rPr lang="en-GB" sz="1400" noProof="0" dirty="0">
              <a:latin typeface="+mj-lt"/>
            </a:rPr>
            <a:t> and </a:t>
          </a:r>
          <a:r>
            <a:rPr lang="en-GB" sz="1400" b="1" noProof="0" dirty="0">
              <a:latin typeface="+mj-lt"/>
            </a:rPr>
            <a:t>ORCID</a:t>
          </a:r>
          <a:r>
            <a:rPr lang="en-GB" sz="1400" noProof="0" dirty="0">
              <a:latin typeface="+mj-lt"/>
            </a:rPr>
            <a:t> information, article category is assigned</a:t>
          </a:r>
        </a:p>
      </dgm:t>
    </dgm:pt>
    <dgm:pt modelId="{E637514E-CD0C-4D55-AA49-6E9F3E2664A8}" type="parTrans" cxnId="{118FC06F-DD13-45D3-9CCB-3D29A56017C6}">
      <dgm:prSet/>
      <dgm:spPr/>
      <dgm:t>
        <a:bodyPr/>
        <a:lstStyle/>
        <a:p>
          <a:endParaRPr lang="en-US"/>
        </a:p>
      </dgm:t>
    </dgm:pt>
    <dgm:pt modelId="{A3C250D3-FA9D-4E3E-8AF4-430966FD10C2}" type="sibTrans" cxnId="{118FC06F-DD13-45D3-9CCB-3D29A56017C6}">
      <dgm:prSet/>
      <dgm:spPr/>
      <dgm:t>
        <a:bodyPr/>
        <a:lstStyle/>
        <a:p>
          <a:endParaRPr lang="en-US"/>
        </a:p>
      </dgm:t>
    </dgm:pt>
    <dgm:pt modelId="{E8417485-3450-4E88-A040-B31DB21D7D02}">
      <dgm:prSet phldrT="[Text]" custT="1"/>
      <dgm:spPr/>
      <dgm:t>
        <a:bodyPr/>
        <a:lstStyle/>
        <a:p>
          <a:r>
            <a:rPr lang="en-GB" sz="1400" b="1" noProof="0" dirty="0">
              <a:latin typeface="+mj-lt"/>
            </a:rPr>
            <a:t>OA Funding note </a:t>
          </a:r>
          <a:r>
            <a:rPr lang="en-GB" sz="1400" b="0" noProof="0" dirty="0">
              <a:latin typeface="+mj-lt"/>
            </a:rPr>
            <a:t>added in article</a:t>
          </a:r>
          <a:r>
            <a:rPr lang="en-GB" sz="1400" b="1" noProof="0" dirty="0">
              <a:latin typeface="+mj-lt"/>
            </a:rPr>
            <a:t> </a:t>
          </a:r>
          <a:r>
            <a:rPr lang="en-GB" sz="1400" b="0" noProof="0" dirty="0">
              <a:latin typeface="+mj-lt"/>
            </a:rPr>
            <a:t>acknowledgments (if applicable)</a:t>
          </a:r>
        </a:p>
      </dgm:t>
    </dgm:pt>
    <dgm:pt modelId="{EE8B1369-E48D-4D6E-AAC0-F32D98961B17}" type="parTrans" cxnId="{70376A27-6CC0-4BFF-A09B-10B98FB0E6C8}">
      <dgm:prSet/>
      <dgm:spPr/>
      <dgm:t>
        <a:bodyPr/>
        <a:lstStyle/>
        <a:p>
          <a:endParaRPr lang="en-US"/>
        </a:p>
      </dgm:t>
    </dgm:pt>
    <dgm:pt modelId="{49B72EA4-7AFD-4EB2-8651-32AA68659F00}" type="sibTrans" cxnId="{70376A27-6CC0-4BFF-A09B-10B98FB0E6C8}">
      <dgm:prSet/>
      <dgm:spPr/>
      <dgm:t>
        <a:bodyPr/>
        <a:lstStyle/>
        <a:p>
          <a:endParaRPr lang="en-US"/>
        </a:p>
      </dgm:t>
    </dgm:pt>
    <dgm:pt modelId="{1945D6FE-8601-4ADE-AC3E-C82C4BEE4DCB}">
      <dgm:prSet phldrT="[Text]" custT="1"/>
      <dgm:spPr/>
      <dgm:t>
        <a:bodyPr/>
        <a:lstStyle/>
        <a:p>
          <a:r>
            <a:rPr lang="en-GB" sz="1400" b="1" noProof="0" dirty="0">
              <a:latin typeface="+mj-lt"/>
            </a:rPr>
            <a:t>Peer</a:t>
          </a:r>
          <a:r>
            <a:rPr lang="en-GB" sz="1400" noProof="0" dirty="0">
              <a:latin typeface="+mj-lt"/>
            </a:rPr>
            <a:t> </a:t>
          </a:r>
          <a:r>
            <a:rPr lang="en-GB" sz="1400" b="1" noProof="0" dirty="0">
              <a:latin typeface="+mj-lt"/>
            </a:rPr>
            <a:t>review</a:t>
          </a:r>
          <a:r>
            <a:rPr lang="en-GB" sz="1400" noProof="0" dirty="0">
              <a:latin typeface="+mj-lt"/>
            </a:rPr>
            <a:t> is conducted in the following steps.</a:t>
          </a:r>
        </a:p>
      </dgm:t>
    </dgm:pt>
    <dgm:pt modelId="{BC6FC23E-65E2-40E5-8CF7-6CCFBCC4BB85}" type="sibTrans" cxnId="{3FF857A2-20B8-4EA4-AD12-33960D136A29}">
      <dgm:prSet/>
      <dgm:spPr/>
      <dgm:t>
        <a:bodyPr/>
        <a:lstStyle/>
        <a:p>
          <a:endParaRPr lang="en-US"/>
        </a:p>
      </dgm:t>
    </dgm:pt>
    <dgm:pt modelId="{62E147ED-ACE6-471F-8C3D-960F887F3AFE}" type="parTrans" cxnId="{3FF857A2-20B8-4EA4-AD12-33960D136A29}">
      <dgm:prSet/>
      <dgm:spPr/>
      <dgm:t>
        <a:bodyPr/>
        <a:lstStyle/>
        <a:p>
          <a:endParaRPr lang="en-US"/>
        </a:p>
      </dgm:t>
    </dgm:pt>
    <dgm:pt modelId="{B00D3BB5-9DBB-4831-A128-D76373C65E73}" type="pres">
      <dgm:prSet presAssocID="{6DE3E6C6-A0B8-43C0-9AB0-574C7A49BFB9}" presName="Name0" presStyleCnt="0">
        <dgm:presLayoutVars>
          <dgm:chMax val="7"/>
          <dgm:chPref val="7"/>
          <dgm:dir/>
          <dgm:animOne val="branch"/>
          <dgm:animLvl val="lvl"/>
        </dgm:presLayoutVars>
      </dgm:prSet>
      <dgm:spPr/>
    </dgm:pt>
    <dgm:pt modelId="{0A811124-C7B2-4B80-AF0C-5F3F2AC2FB46}" type="pres">
      <dgm:prSet presAssocID="{9718555A-6367-42B7-B95F-DCDCAD3FA681}" presName="composite" presStyleCnt="0"/>
      <dgm:spPr/>
    </dgm:pt>
    <dgm:pt modelId="{6DF9C496-D791-44F4-9A1A-8EA172363D44}" type="pres">
      <dgm:prSet presAssocID="{9718555A-6367-42B7-B95F-DCDCAD3FA681}" presName="BackAccent" presStyleLbl="bgShp" presStyleIdx="0" presStyleCnt="5"/>
      <dgm:spPr/>
    </dgm:pt>
    <dgm:pt modelId="{175FCAB8-A015-4597-A823-265FED5FCA1B}" type="pres">
      <dgm:prSet presAssocID="{9718555A-6367-42B7-B95F-DCDCAD3FA681}" presName="Accent" presStyleLbl="alignNode1" presStyleIdx="0" presStyleCnt="5"/>
      <dgm:spPr/>
    </dgm:pt>
    <dgm:pt modelId="{853B5735-F31F-4677-A278-A4D114CF87FB}" type="pres">
      <dgm:prSet presAssocID="{9718555A-6367-42B7-B95F-DCDCAD3FA681}" presName="Child" presStyleLbl="revTx" presStyleIdx="0" presStyleCnt="9" custScaleX="154900" custLinFactNeighborX="-13690" custLinFactNeighborY="12257">
        <dgm:presLayoutVars>
          <dgm:chMax val="0"/>
          <dgm:chPref val="0"/>
          <dgm:bulletEnabled val="1"/>
        </dgm:presLayoutVars>
      </dgm:prSet>
      <dgm:spPr/>
    </dgm:pt>
    <dgm:pt modelId="{1859B7B6-1E97-463B-9039-3A3145C08EBC}" type="pres">
      <dgm:prSet presAssocID="{9718555A-6367-42B7-B95F-DCDCAD3FA681}" presName="Parent" presStyleLbl="revTx" presStyleIdx="1" presStyleCnt="9" custScaleX="135627" custScaleY="686631" custLinFactNeighborX="15905">
        <dgm:presLayoutVars>
          <dgm:chMax val="1"/>
          <dgm:chPref val="1"/>
          <dgm:bulletEnabled val="1"/>
        </dgm:presLayoutVars>
      </dgm:prSet>
      <dgm:spPr/>
    </dgm:pt>
    <dgm:pt modelId="{AF95964E-42AF-45BC-B3D7-BA47C81EEED5}" type="pres">
      <dgm:prSet presAssocID="{38023337-F602-465F-8404-3C6EA3F69970}" presName="sibTrans" presStyleCnt="0"/>
      <dgm:spPr/>
    </dgm:pt>
    <dgm:pt modelId="{ECDA785F-99EB-46EC-A565-2BF2AC2D6B20}" type="pres">
      <dgm:prSet presAssocID="{4B7E1A01-0B56-4617-9A83-37259BDABBF3}" presName="composite" presStyleCnt="0"/>
      <dgm:spPr/>
    </dgm:pt>
    <dgm:pt modelId="{3E106D5B-3FD1-4B04-8345-E33B7F42F1FD}" type="pres">
      <dgm:prSet presAssocID="{4B7E1A01-0B56-4617-9A83-37259BDABBF3}" presName="BackAccent" presStyleLbl="bgShp" presStyleIdx="1" presStyleCnt="5"/>
      <dgm:spPr/>
    </dgm:pt>
    <dgm:pt modelId="{F3D8938B-04F1-4A04-BA26-6194ABA5E963}" type="pres">
      <dgm:prSet presAssocID="{4B7E1A01-0B56-4617-9A83-37259BDABBF3}" presName="Accent" presStyleLbl="alignNode1" presStyleIdx="1" presStyleCnt="5"/>
      <dgm:spPr/>
    </dgm:pt>
    <dgm:pt modelId="{659FF1ED-6866-42B5-BE50-9E41E1FC6094}" type="pres">
      <dgm:prSet presAssocID="{4B7E1A01-0B56-4617-9A83-37259BDABBF3}" presName="Child" presStyleLbl="revTx" presStyleIdx="1" presStyleCnt="9">
        <dgm:presLayoutVars>
          <dgm:chMax val="0"/>
          <dgm:chPref val="0"/>
          <dgm:bulletEnabled val="1"/>
        </dgm:presLayoutVars>
      </dgm:prSet>
      <dgm:spPr/>
    </dgm:pt>
    <dgm:pt modelId="{9DE4F55E-4FF7-4F75-AA4A-4D46E7B18BE6}" type="pres">
      <dgm:prSet presAssocID="{4B7E1A01-0B56-4617-9A83-37259BDABBF3}" presName="Parent" presStyleLbl="revTx" presStyleIdx="2" presStyleCnt="9" custScaleX="118965" custScaleY="686631">
        <dgm:presLayoutVars>
          <dgm:chMax val="1"/>
          <dgm:chPref val="1"/>
          <dgm:bulletEnabled val="1"/>
        </dgm:presLayoutVars>
      </dgm:prSet>
      <dgm:spPr/>
    </dgm:pt>
    <dgm:pt modelId="{F09A924D-7241-4663-9A71-74EB6D48F82B}" type="pres">
      <dgm:prSet presAssocID="{30326B43-8624-400B-9E5E-EB26B79C02D7}" presName="sibTrans" presStyleCnt="0"/>
      <dgm:spPr/>
    </dgm:pt>
    <dgm:pt modelId="{BFAEDE76-4859-47F3-B71F-F3480A85B1DB}" type="pres">
      <dgm:prSet presAssocID="{DA61BDA4-F631-43A9-B43F-62F6AB79E7EC}" presName="composite" presStyleCnt="0"/>
      <dgm:spPr/>
    </dgm:pt>
    <dgm:pt modelId="{C753B774-0102-4031-B4AD-2CE8D09CE38E}" type="pres">
      <dgm:prSet presAssocID="{DA61BDA4-F631-43A9-B43F-62F6AB79E7EC}" presName="BackAccent" presStyleLbl="bgShp" presStyleIdx="2" presStyleCnt="5"/>
      <dgm:spPr/>
    </dgm:pt>
    <dgm:pt modelId="{996B3B14-AF45-4E7A-94A9-148A2D1B1959}" type="pres">
      <dgm:prSet presAssocID="{DA61BDA4-F631-43A9-B43F-62F6AB79E7EC}" presName="Accent" presStyleLbl="alignNode1" presStyleIdx="2" presStyleCnt="5"/>
      <dgm:spPr/>
    </dgm:pt>
    <dgm:pt modelId="{54A956E5-9AE6-4F25-9E39-B0169D09FD07}" type="pres">
      <dgm:prSet presAssocID="{DA61BDA4-F631-43A9-B43F-62F6AB79E7EC}" presName="Child" presStyleLbl="revTx" presStyleIdx="3" presStyleCnt="9" custScaleX="154900" custLinFactNeighborX="-3807" custLinFactNeighborY="12257">
        <dgm:presLayoutVars>
          <dgm:chMax val="0"/>
          <dgm:chPref val="0"/>
          <dgm:bulletEnabled val="1"/>
        </dgm:presLayoutVars>
      </dgm:prSet>
      <dgm:spPr/>
    </dgm:pt>
    <dgm:pt modelId="{F6A9C635-4111-46E0-8625-EF3295EAA097}" type="pres">
      <dgm:prSet presAssocID="{DA61BDA4-F631-43A9-B43F-62F6AB79E7EC}" presName="Parent" presStyleLbl="revTx" presStyleIdx="4" presStyleCnt="9" custScaleX="133190" custScaleY="686631" custLinFactNeighborX="16077">
        <dgm:presLayoutVars>
          <dgm:chMax val="1"/>
          <dgm:chPref val="1"/>
          <dgm:bulletEnabled val="1"/>
        </dgm:presLayoutVars>
      </dgm:prSet>
      <dgm:spPr/>
    </dgm:pt>
    <dgm:pt modelId="{15AE26A9-EE2A-4FBF-9E25-0A8CD20221A6}" type="pres">
      <dgm:prSet presAssocID="{E91C5CA2-1710-497C-9723-D51C5B6DB1DA}" presName="sibTrans" presStyleCnt="0"/>
      <dgm:spPr/>
    </dgm:pt>
    <dgm:pt modelId="{CD4D16B8-D42D-4CA3-8467-F4726E437B26}" type="pres">
      <dgm:prSet presAssocID="{32779D71-7B8E-4DC1-B023-E3F1C6ADF5A9}" presName="composite" presStyleCnt="0"/>
      <dgm:spPr/>
    </dgm:pt>
    <dgm:pt modelId="{611C4F31-5BB2-43A0-B0A2-3C25A35568F4}" type="pres">
      <dgm:prSet presAssocID="{32779D71-7B8E-4DC1-B023-E3F1C6ADF5A9}" presName="BackAccent" presStyleLbl="bgShp" presStyleIdx="3" presStyleCnt="5"/>
      <dgm:spPr/>
    </dgm:pt>
    <dgm:pt modelId="{7379A42E-BCA6-4FA0-B9CB-68F2266C67E9}" type="pres">
      <dgm:prSet presAssocID="{32779D71-7B8E-4DC1-B023-E3F1C6ADF5A9}" presName="Accent" presStyleLbl="alignNode1" presStyleIdx="3" presStyleCnt="5"/>
      <dgm:spPr/>
    </dgm:pt>
    <dgm:pt modelId="{507D94BC-FF61-4D41-B063-0214E58C4634}" type="pres">
      <dgm:prSet presAssocID="{32779D71-7B8E-4DC1-B023-E3F1C6ADF5A9}" presName="Child" presStyleLbl="revTx" presStyleIdx="5" presStyleCnt="9" custScaleX="154900" custLinFactNeighborX="-11333" custLinFactNeighborY="12257">
        <dgm:presLayoutVars>
          <dgm:chMax val="0"/>
          <dgm:chPref val="0"/>
          <dgm:bulletEnabled val="1"/>
        </dgm:presLayoutVars>
      </dgm:prSet>
      <dgm:spPr/>
    </dgm:pt>
    <dgm:pt modelId="{8BCD9D76-4436-4684-B78F-BECE800AC67F}" type="pres">
      <dgm:prSet presAssocID="{32779D71-7B8E-4DC1-B023-E3F1C6ADF5A9}" presName="Parent" presStyleLbl="revTx" presStyleIdx="6" presStyleCnt="9" custScaleX="136214" custScaleY="686631" custLinFactNeighborX="24116">
        <dgm:presLayoutVars>
          <dgm:chMax val="1"/>
          <dgm:chPref val="1"/>
          <dgm:bulletEnabled val="1"/>
        </dgm:presLayoutVars>
      </dgm:prSet>
      <dgm:spPr/>
    </dgm:pt>
    <dgm:pt modelId="{D7782C0E-B159-4986-B3F6-0DA48A6918B6}" type="pres">
      <dgm:prSet presAssocID="{4782BB71-8CFD-4D2C-9BE5-AE0AC18DC845}" presName="sibTrans" presStyleCnt="0"/>
      <dgm:spPr/>
    </dgm:pt>
    <dgm:pt modelId="{12D1417B-3FD9-471D-A2B7-7C4B3D79E392}" type="pres">
      <dgm:prSet presAssocID="{18CC7C1D-B410-489A-97FD-59F2F90B6B1E}" presName="composite" presStyleCnt="0"/>
      <dgm:spPr/>
    </dgm:pt>
    <dgm:pt modelId="{F35EE1F2-8BA9-484C-BCE0-6D0E5E275ECC}" type="pres">
      <dgm:prSet presAssocID="{18CC7C1D-B410-489A-97FD-59F2F90B6B1E}" presName="BackAccent" presStyleLbl="bgShp" presStyleIdx="4" presStyleCnt="5"/>
      <dgm:spPr/>
    </dgm:pt>
    <dgm:pt modelId="{8354FA2D-1EF1-4D4A-8472-7F0D6AB8B2D7}" type="pres">
      <dgm:prSet presAssocID="{18CC7C1D-B410-489A-97FD-59F2F90B6B1E}" presName="Accent" presStyleLbl="alignNode1" presStyleIdx="4" presStyleCnt="5"/>
      <dgm:spPr/>
    </dgm:pt>
    <dgm:pt modelId="{48721B55-154F-47FD-BEBA-BC84E0553404}" type="pres">
      <dgm:prSet presAssocID="{18CC7C1D-B410-489A-97FD-59F2F90B6B1E}" presName="Child" presStyleLbl="revTx" presStyleIdx="7" presStyleCnt="9" custScaleX="154900" custLinFactNeighborX="-11711" custLinFactNeighborY="12257">
        <dgm:presLayoutVars>
          <dgm:chMax val="0"/>
          <dgm:chPref val="0"/>
          <dgm:bulletEnabled val="1"/>
        </dgm:presLayoutVars>
      </dgm:prSet>
      <dgm:spPr/>
    </dgm:pt>
    <dgm:pt modelId="{E76B1AE3-A5C6-42ED-B74D-AD996BFB8A43}" type="pres">
      <dgm:prSet presAssocID="{18CC7C1D-B410-489A-97FD-59F2F90B6B1E}" presName="Parent" presStyleLbl="revTx" presStyleIdx="8" presStyleCnt="9" custScaleX="139238" custScaleY="686631" custLinFactNeighborX="16077">
        <dgm:presLayoutVars>
          <dgm:chMax val="1"/>
          <dgm:chPref val="1"/>
          <dgm:bulletEnabled val="1"/>
        </dgm:presLayoutVars>
      </dgm:prSet>
      <dgm:spPr/>
    </dgm:pt>
  </dgm:ptLst>
  <dgm:cxnLst>
    <dgm:cxn modelId="{28146E01-18FA-4146-A5A1-6DF24C481182}" srcId="{6DE3E6C6-A0B8-43C0-9AB0-574C7A49BFB9}" destId="{18CC7C1D-B410-489A-97FD-59F2F90B6B1E}" srcOrd="4" destOrd="0" parTransId="{6834965B-1C55-4DBF-9F57-8417F430D5DF}" sibTransId="{A81EBB90-A79C-446A-950C-027F8932ED6E}"/>
    <dgm:cxn modelId="{11715E03-F05E-4DE8-B57D-B6627C8B70FF}" srcId="{6DE3E6C6-A0B8-43C0-9AB0-574C7A49BFB9}" destId="{32779D71-7B8E-4DC1-B023-E3F1C6ADF5A9}" srcOrd="3" destOrd="0" parTransId="{5719D041-5A29-4931-8EEA-EF5627C8105F}" sibTransId="{4782BB71-8CFD-4D2C-9BE5-AE0AC18DC845}"/>
    <dgm:cxn modelId="{34970B0E-BB61-458F-9A8D-990350981FE4}" srcId="{DA61BDA4-F631-43A9-B43F-62F6AB79E7EC}" destId="{6B6891F3-ACFF-4DB2-AFDB-446AD37439EC}" srcOrd="1" destOrd="0" parTransId="{20489764-3935-445E-8368-F95D212CA44F}" sibTransId="{735F4204-FE20-4306-BB2B-3CA5C51D8471}"/>
    <dgm:cxn modelId="{2D05BA14-8269-4A8F-B1B5-6A4BD2640DFA}" srcId="{DA61BDA4-F631-43A9-B43F-62F6AB79E7EC}" destId="{F9629562-D23B-427F-B3BA-62EAEBC66B2D}" srcOrd="0" destOrd="0" parTransId="{A4151DAE-D589-4743-94DF-00F601BC53F4}" sibTransId="{2B4096A5-286C-4A2F-9CAB-97C558E96587}"/>
    <dgm:cxn modelId="{B13A8F24-77EC-4DE3-8FF7-C37910F9FBDC}" type="presOf" srcId="{DE97BFCD-35C5-4F94-9525-E5D112725DB7}" destId="{48721B55-154F-47FD-BEBA-BC84E0553404}" srcOrd="0" destOrd="0" presId="urn:microsoft.com/office/officeart/2008/layout/IncreasingCircleProcess"/>
    <dgm:cxn modelId="{70376A27-6CC0-4BFF-A09B-10B98FB0E6C8}" srcId="{18CC7C1D-B410-489A-97FD-59F2F90B6B1E}" destId="{E8417485-3450-4E88-A040-B31DB21D7D02}" srcOrd="1" destOrd="0" parTransId="{EE8B1369-E48D-4D6E-AAC0-F32D98961B17}" sibTransId="{49B72EA4-7AFD-4EB2-8651-32AA68659F00}"/>
    <dgm:cxn modelId="{2FDD9827-1FD7-40CA-8189-6F08902864B2}" type="presOf" srcId="{6DE3E6C6-A0B8-43C0-9AB0-574C7A49BFB9}" destId="{B00D3BB5-9DBB-4831-A128-D76373C65E73}" srcOrd="0" destOrd="0" presId="urn:microsoft.com/office/officeart/2008/layout/IncreasingCircleProcess"/>
    <dgm:cxn modelId="{6C5B2C35-B591-46A7-BB5C-AAB169CA1128}" type="presOf" srcId="{DA61BDA4-F631-43A9-B43F-62F6AB79E7EC}" destId="{F6A9C635-4111-46E0-8625-EF3295EAA097}" srcOrd="0" destOrd="0" presId="urn:microsoft.com/office/officeart/2008/layout/IncreasingCircleProcess"/>
    <dgm:cxn modelId="{19AE6F5F-2276-485D-A14C-77F335528773}" type="presOf" srcId="{9718555A-6367-42B7-B95F-DCDCAD3FA681}" destId="{1859B7B6-1E97-463B-9039-3A3145C08EBC}" srcOrd="0" destOrd="0" presId="urn:microsoft.com/office/officeart/2008/layout/IncreasingCircleProcess"/>
    <dgm:cxn modelId="{E598C161-8903-4FC6-9C81-DE1459903E84}" srcId="{6DE3E6C6-A0B8-43C0-9AB0-574C7A49BFB9}" destId="{4B7E1A01-0B56-4617-9A83-37259BDABBF3}" srcOrd="1" destOrd="0" parTransId="{55F0E9B2-B67B-4709-AFD6-921BD7AD75CC}" sibTransId="{30326B43-8624-400B-9E5E-EB26B79C02D7}"/>
    <dgm:cxn modelId="{BB334A4C-A11E-4282-AFC4-D44185EAEA2A}" type="presOf" srcId="{87DEF724-5F88-498D-AD20-B7A19ABBD6B2}" destId="{853B5735-F31F-4677-A278-A4D114CF87FB}" srcOrd="0" destOrd="1" presId="urn:microsoft.com/office/officeart/2008/layout/IncreasingCircleProcess"/>
    <dgm:cxn modelId="{EF31C34E-6F13-493B-9B44-E9D7013F8AAE}" srcId="{32779D71-7B8E-4DC1-B023-E3F1C6ADF5A9}" destId="{10FD283B-0C6E-44BC-8581-F65CE1483965}" srcOrd="0" destOrd="0" parTransId="{2708BF81-B704-4BFA-A5BB-D6259C07AAE3}" sibTransId="{5DA70186-B555-41B5-8D21-941A61173E97}"/>
    <dgm:cxn modelId="{118FC06F-DD13-45D3-9CCB-3D29A56017C6}" srcId="{9718555A-6367-42B7-B95F-DCDCAD3FA681}" destId="{87DEF724-5F88-498D-AD20-B7A19ABBD6B2}" srcOrd="1" destOrd="0" parTransId="{E637514E-CD0C-4D55-AA49-6E9F3E2664A8}" sibTransId="{A3C250D3-FA9D-4E3E-8AF4-430966FD10C2}"/>
    <dgm:cxn modelId="{AE78C457-5206-4880-932A-07B05C872276}" type="presOf" srcId="{4B7E1A01-0B56-4617-9A83-37259BDABBF3}" destId="{9DE4F55E-4FF7-4F75-AA4A-4D46E7B18BE6}" srcOrd="0" destOrd="0" presId="urn:microsoft.com/office/officeart/2008/layout/IncreasingCircleProcess"/>
    <dgm:cxn modelId="{E6E56E7A-22E3-4F2C-82D3-B5671BBA1F83}" type="presOf" srcId="{1945D6FE-8601-4ADE-AC3E-C82C4BEE4DCB}" destId="{853B5735-F31F-4677-A278-A4D114CF87FB}" srcOrd="0" destOrd="2" presId="urn:microsoft.com/office/officeart/2008/layout/IncreasingCircleProcess"/>
    <dgm:cxn modelId="{3923487E-B701-406A-9915-675C97551D9B}" type="presOf" srcId="{6B6891F3-ACFF-4DB2-AFDB-446AD37439EC}" destId="{54A956E5-9AE6-4F25-9E39-B0169D09FD07}" srcOrd="0" destOrd="1" presId="urn:microsoft.com/office/officeart/2008/layout/IncreasingCircleProcess"/>
    <dgm:cxn modelId="{51161EA1-6BD5-4344-9BD2-AB8619C26350}" srcId="{18CC7C1D-B410-489A-97FD-59F2F90B6B1E}" destId="{DE97BFCD-35C5-4F94-9525-E5D112725DB7}" srcOrd="0" destOrd="0" parTransId="{0A3EA3E0-7C20-4D76-B7D2-7A832BB71B88}" sibTransId="{1F2AF887-9D3B-43DC-8EB7-9637F712FBD6}"/>
    <dgm:cxn modelId="{3FF857A2-20B8-4EA4-AD12-33960D136A29}" srcId="{9718555A-6367-42B7-B95F-DCDCAD3FA681}" destId="{1945D6FE-8601-4ADE-AC3E-C82C4BEE4DCB}" srcOrd="2" destOrd="0" parTransId="{62E147ED-ACE6-471F-8C3D-960F887F3AFE}" sibTransId="{BC6FC23E-65E2-40E5-8CF7-6CCFBCC4BB85}"/>
    <dgm:cxn modelId="{EF1BA6AB-0927-437C-951E-6C043AD51660}" type="presOf" srcId="{F9629562-D23B-427F-B3BA-62EAEBC66B2D}" destId="{54A956E5-9AE6-4F25-9E39-B0169D09FD07}" srcOrd="0" destOrd="0" presId="urn:microsoft.com/office/officeart/2008/layout/IncreasingCircleProcess"/>
    <dgm:cxn modelId="{F065BEB5-5F33-4F09-A037-FB33C19FE612}" type="presOf" srcId="{E8417485-3450-4E88-A040-B31DB21D7D02}" destId="{48721B55-154F-47FD-BEBA-BC84E0553404}" srcOrd="0" destOrd="1" presId="urn:microsoft.com/office/officeart/2008/layout/IncreasingCircleProcess"/>
    <dgm:cxn modelId="{99A488B8-1B34-43FB-8F40-8E3C47420DC3}" srcId="{6DE3E6C6-A0B8-43C0-9AB0-574C7A49BFB9}" destId="{9718555A-6367-42B7-B95F-DCDCAD3FA681}" srcOrd="0" destOrd="0" parTransId="{4F871827-954C-4159-BD2C-D6D346A65941}" sibTransId="{38023337-F602-465F-8404-3C6EA3F69970}"/>
    <dgm:cxn modelId="{633A2EC1-9133-4FC8-8856-9F8B805E5E00}" type="presOf" srcId="{18CC7C1D-B410-489A-97FD-59F2F90B6B1E}" destId="{E76B1AE3-A5C6-42ED-B74D-AD996BFB8A43}" srcOrd="0" destOrd="0" presId="urn:microsoft.com/office/officeart/2008/layout/IncreasingCircleProcess"/>
    <dgm:cxn modelId="{B40F0BCA-E657-424B-82B4-7CF04416E13D}" type="presOf" srcId="{10FD283B-0C6E-44BC-8581-F65CE1483965}" destId="{507D94BC-FF61-4D41-B063-0214E58C4634}" srcOrd="0" destOrd="0" presId="urn:microsoft.com/office/officeart/2008/layout/IncreasingCircleProcess"/>
    <dgm:cxn modelId="{E00C6BDE-3660-483E-850B-E6C5EB6632FE}" type="presOf" srcId="{32779D71-7B8E-4DC1-B023-E3F1C6ADF5A9}" destId="{8BCD9D76-4436-4684-B78F-BECE800AC67F}" srcOrd="0" destOrd="0" presId="urn:microsoft.com/office/officeart/2008/layout/IncreasingCircleProcess"/>
    <dgm:cxn modelId="{7C5856EF-2D29-47FF-BFBC-3704A212F0D8}" srcId="{6DE3E6C6-A0B8-43C0-9AB0-574C7A49BFB9}" destId="{DA61BDA4-F631-43A9-B43F-62F6AB79E7EC}" srcOrd="2" destOrd="0" parTransId="{B9212383-72F3-4B94-AC76-F046AA325BC8}" sibTransId="{E91C5CA2-1710-497C-9723-D51C5B6DB1DA}"/>
    <dgm:cxn modelId="{C69D3DF4-BF6B-496B-9FEA-F6BFBB4053B8}" type="presOf" srcId="{155723FF-21FA-4BFB-A1A4-3151C7C0667E}" destId="{853B5735-F31F-4677-A278-A4D114CF87FB}" srcOrd="0" destOrd="0" presId="urn:microsoft.com/office/officeart/2008/layout/IncreasingCircleProcess"/>
    <dgm:cxn modelId="{D3B5D3FC-5C02-489E-ACA4-E7BFF90A799E}" srcId="{9718555A-6367-42B7-B95F-DCDCAD3FA681}" destId="{155723FF-21FA-4BFB-A1A4-3151C7C0667E}" srcOrd="0" destOrd="0" parTransId="{DDDC4693-9E0F-4224-94F0-7BE44EE7B9AE}" sibTransId="{90E7EA74-F11A-4D45-A1F4-A0B7010DF1B5}"/>
    <dgm:cxn modelId="{27771627-DFD7-4B46-A569-0E741EBEC9A7}" type="presParOf" srcId="{B00D3BB5-9DBB-4831-A128-D76373C65E73}" destId="{0A811124-C7B2-4B80-AF0C-5F3F2AC2FB46}" srcOrd="0" destOrd="0" presId="urn:microsoft.com/office/officeart/2008/layout/IncreasingCircleProcess"/>
    <dgm:cxn modelId="{E352AEC7-BD1B-49D2-84C0-FB3F9BC935D4}" type="presParOf" srcId="{0A811124-C7B2-4B80-AF0C-5F3F2AC2FB46}" destId="{6DF9C496-D791-44F4-9A1A-8EA172363D44}" srcOrd="0" destOrd="0" presId="urn:microsoft.com/office/officeart/2008/layout/IncreasingCircleProcess"/>
    <dgm:cxn modelId="{AC24D774-2066-4DD2-94B7-E93C8E5239CD}" type="presParOf" srcId="{0A811124-C7B2-4B80-AF0C-5F3F2AC2FB46}" destId="{175FCAB8-A015-4597-A823-265FED5FCA1B}" srcOrd="1" destOrd="0" presId="urn:microsoft.com/office/officeart/2008/layout/IncreasingCircleProcess"/>
    <dgm:cxn modelId="{F7B95229-DAC7-40AC-B78D-B96077982B9F}" type="presParOf" srcId="{0A811124-C7B2-4B80-AF0C-5F3F2AC2FB46}" destId="{853B5735-F31F-4677-A278-A4D114CF87FB}" srcOrd="2" destOrd="0" presId="urn:microsoft.com/office/officeart/2008/layout/IncreasingCircleProcess"/>
    <dgm:cxn modelId="{540FFBA1-BE2F-40E9-B282-8B5586B5004D}" type="presParOf" srcId="{0A811124-C7B2-4B80-AF0C-5F3F2AC2FB46}" destId="{1859B7B6-1E97-463B-9039-3A3145C08EBC}" srcOrd="3" destOrd="0" presId="urn:microsoft.com/office/officeart/2008/layout/IncreasingCircleProcess"/>
    <dgm:cxn modelId="{461F721B-98C5-4966-B4B6-707A396EE294}" type="presParOf" srcId="{B00D3BB5-9DBB-4831-A128-D76373C65E73}" destId="{AF95964E-42AF-45BC-B3D7-BA47C81EEED5}" srcOrd="1" destOrd="0" presId="urn:microsoft.com/office/officeart/2008/layout/IncreasingCircleProcess"/>
    <dgm:cxn modelId="{74EAC27E-FB6F-4129-9C86-53003A374518}" type="presParOf" srcId="{B00D3BB5-9DBB-4831-A128-D76373C65E73}" destId="{ECDA785F-99EB-46EC-A565-2BF2AC2D6B20}" srcOrd="2" destOrd="0" presId="urn:microsoft.com/office/officeart/2008/layout/IncreasingCircleProcess"/>
    <dgm:cxn modelId="{CC5960DF-85F7-40AD-BD3D-080981AE76FE}" type="presParOf" srcId="{ECDA785F-99EB-46EC-A565-2BF2AC2D6B20}" destId="{3E106D5B-3FD1-4B04-8345-E33B7F42F1FD}" srcOrd="0" destOrd="0" presId="urn:microsoft.com/office/officeart/2008/layout/IncreasingCircleProcess"/>
    <dgm:cxn modelId="{AFAB8BD9-6147-467D-9D6B-0CC0FA88D85E}" type="presParOf" srcId="{ECDA785F-99EB-46EC-A565-2BF2AC2D6B20}" destId="{F3D8938B-04F1-4A04-BA26-6194ABA5E963}" srcOrd="1" destOrd="0" presId="urn:microsoft.com/office/officeart/2008/layout/IncreasingCircleProcess"/>
    <dgm:cxn modelId="{503EC582-169D-429A-B4EF-16ACD47ACAAB}" type="presParOf" srcId="{ECDA785F-99EB-46EC-A565-2BF2AC2D6B20}" destId="{659FF1ED-6866-42B5-BE50-9E41E1FC6094}" srcOrd="2" destOrd="0" presId="urn:microsoft.com/office/officeart/2008/layout/IncreasingCircleProcess"/>
    <dgm:cxn modelId="{C0F354C0-6816-4739-9503-A0E28F165EF2}" type="presParOf" srcId="{ECDA785F-99EB-46EC-A565-2BF2AC2D6B20}" destId="{9DE4F55E-4FF7-4F75-AA4A-4D46E7B18BE6}" srcOrd="3" destOrd="0" presId="urn:microsoft.com/office/officeart/2008/layout/IncreasingCircleProcess"/>
    <dgm:cxn modelId="{EA92595C-0609-4518-A37D-C87BCFBB81D2}" type="presParOf" srcId="{B00D3BB5-9DBB-4831-A128-D76373C65E73}" destId="{F09A924D-7241-4663-9A71-74EB6D48F82B}" srcOrd="3" destOrd="0" presId="urn:microsoft.com/office/officeart/2008/layout/IncreasingCircleProcess"/>
    <dgm:cxn modelId="{03C67270-FC81-46F4-905A-2EC2B8838724}" type="presParOf" srcId="{B00D3BB5-9DBB-4831-A128-D76373C65E73}" destId="{BFAEDE76-4859-47F3-B71F-F3480A85B1DB}" srcOrd="4" destOrd="0" presId="urn:microsoft.com/office/officeart/2008/layout/IncreasingCircleProcess"/>
    <dgm:cxn modelId="{58012591-8D9D-474F-BDFE-FE4F3B52B0BA}" type="presParOf" srcId="{BFAEDE76-4859-47F3-B71F-F3480A85B1DB}" destId="{C753B774-0102-4031-B4AD-2CE8D09CE38E}" srcOrd="0" destOrd="0" presId="urn:microsoft.com/office/officeart/2008/layout/IncreasingCircleProcess"/>
    <dgm:cxn modelId="{8F22FC35-B776-487B-B8FD-B022E93655C9}" type="presParOf" srcId="{BFAEDE76-4859-47F3-B71F-F3480A85B1DB}" destId="{996B3B14-AF45-4E7A-94A9-148A2D1B1959}" srcOrd="1" destOrd="0" presId="urn:microsoft.com/office/officeart/2008/layout/IncreasingCircleProcess"/>
    <dgm:cxn modelId="{C4186B9D-C759-4DC2-98BB-878674C097D6}" type="presParOf" srcId="{BFAEDE76-4859-47F3-B71F-F3480A85B1DB}" destId="{54A956E5-9AE6-4F25-9E39-B0169D09FD07}" srcOrd="2" destOrd="0" presId="urn:microsoft.com/office/officeart/2008/layout/IncreasingCircleProcess"/>
    <dgm:cxn modelId="{D7084618-B38A-458D-88F8-9C9E778764C4}" type="presParOf" srcId="{BFAEDE76-4859-47F3-B71F-F3480A85B1DB}" destId="{F6A9C635-4111-46E0-8625-EF3295EAA097}" srcOrd="3" destOrd="0" presId="urn:microsoft.com/office/officeart/2008/layout/IncreasingCircleProcess"/>
    <dgm:cxn modelId="{AD654C3B-BB26-4827-9CFD-EEA73838E1F9}" type="presParOf" srcId="{B00D3BB5-9DBB-4831-A128-D76373C65E73}" destId="{15AE26A9-EE2A-4FBF-9E25-0A8CD20221A6}" srcOrd="5" destOrd="0" presId="urn:microsoft.com/office/officeart/2008/layout/IncreasingCircleProcess"/>
    <dgm:cxn modelId="{A666B43E-98B4-4B6F-9DAF-25620217FA21}" type="presParOf" srcId="{B00D3BB5-9DBB-4831-A128-D76373C65E73}" destId="{CD4D16B8-D42D-4CA3-8467-F4726E437B26}" srcOrd="6" destOrd="0" presId="urn:microsoft.com/office/officeart/2008/layout/IncreasingCircleProcess"/>
    <dgm:cxn modelId="{16894065-4451-475E-A3AC-3C19A9E78AD5}" type="presParOf" srcId="{CD4D16B8-D42D-4CA3-8467-F4726E437B26}" destId="{611C4F31-5BB2-43A0-B0A2-3C25A35568F4}" srcOrd="0" destOrd="0" presId="urn:microsoft.com/office/officeart/2008/layout/IncreasingCircleProcess"/>
    <dgm:cxn modelId="{27FFA21A-CE38-42D4-85EF-CACD6D149A27}" type="presParOf" srcId="{CD4D16B8-D42D-4CA3-8467-F4726E437B26}" destId="{7379A42E-BCA6-4FA0-B9CB-68F2266C67E9}" srcOrd="1" destOrd="0" presId="urn:microsoft.com/office/officeart/2008/layout/IncreasingCircleProcess"/>
    <dgm:cxn modelId="{566D2D6F-D5CD-4A1C-B774-F63632490360}" type="presParOf" srcId="{CD4D16B8-D42D-4CA3-8467-F4726E437B26}" destId="{507D94BC-FF61-4D41-B063-0214E58C4634}" srcOrd="2" destOrd="0" presId="urn:microsoft.com/office/officeart/2008/layout/IncreasingCircleProcess"/>
    <dgm:cxn modelId="{18AAA7E3-A59C-49F3-92D7-B9BDC93DAD2A}" type="presParOf" srcId="{CD4D16B8-D42D-4CA3-8467-F4726E437B26}" destId="{8BCD9D76-4436-4684-B78F-BECE800AC67F}" srcOrd="3" destOrd="0" presId="urn:microsoft.com/office/officeart/2008/layout/IncreasingCircleProcess"/>
    <dgm:cxn modelId="{B0AF4AEC-EEB8-4A09-8A20-1CF389E2BD97}" type="presParOf" srcId="{B00D3BB5-9DBB-4831-A128-D76373C65E73}" destId="{D7782C0E-B159-4986-B3F6-0DA48A6918B6}" srcOrd="7" destOrd="0" presId="urn:microsoft.com/office/officeart/2008/layout/IncreasingCircleProcess"/>
    <dgm:cxn modelId="{2625ABFA-89E7-4544-BC7F-7888DC7B05BF}" type="presParOf" srcId="{B00D3BB5-9DBB-4831-A128-D76373C65E73}" destId="{12D1417B-3FD9-471D-A2B7-7C4B3D79E392}" srcOrd="8" destOrd="0" presId="urn:microsoft.com/office/officeart/2008/layout/IncreasingCircleProcess"/>
    <dgm:cxn modelId="{51A2F006-8AC6-45A5-8B9C-CC0151EEA5D5}" type="presParOf" srcId="{12D1417B-3FD9-471D-A2B7-7C4B3D79E392}" destId="{F35EE1F2-8BA9-484C-BCE0-6D0E5E275ECC}" srcOrd="0" destOrd="0" presId="urn:microsoft.com/office/officeart/2008/layout/IncreasingCircleProcess"/>
    <dgm:cxn modelId="{D0463FD0-F5B9-4F50-AE67-A918D663452A}" type="presParOf" srcId="{12D1417B-3FD9-471D-A2B7-7C4B3D79E392}" destId="{8354FA2D-1EF1-4D4A-8472-7F0D6AB8B2D7}" srcOrd="1" destOrd="0" presId="urn:microsoft.com/office/officeart/2008/layout/IncreasingCircleProcess"/>
    <dgm:cxn modelId="{2983838D-B421-4C54-9BCE-F3A31C252595}" type="presParOf" srcId="{12D1417B-3FD9-471D-A2B7-7C4B3D79E392}" destId="{48721B55-154F-47FD-BEBA-BC84E0553404}" srcOrd="2" destOrd="0" presId="urn:microsoft.com/office/officeart/2008/layout/IncreasingCircleProcess"/>
    <dgm:cxn modelId="{0536080D-8CE2-44B6-97E3-013D2110E6D7}" type="presParOf" srcId="{12D1417B-3FD9-471D-A2B7-7C4B3D79E392}" destId="{E76B1AE3-A5C6-42ED-B74D-AD996BFB8A43}"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C676B7-DC6B-4F15-BDAB-387A6395B072}" type="doc">
      <dgm:prSet loTypeId="urn:microsoft.com/office/officeart/2005/8/layout/hList1" loCatId="list" qsTypeId="urn:microsoft.com/office/officeart/2005/8/quickstyle/3d1" qsCatId="3D" csTypeId="urn:microsoft.com/office/officeart/2005/8/colors/colorful3" csCatId="colorful" phldr="1"/>
      <dgm:spPr/>
      <dgm:t>
        <a:bodyPr/>
        <a:lstStyle/>
        <a:p>
          <a:endParaRPr lang="en-GB"/>
        </a:p>
      </dgm:t>
    </dgm:pt>
    <dgm:pt modelId="{D731BC16-ABDA-4EB9-96B7-B328328E7FEB}">
      <dgm:prSet phldrT="[Text]"/>
      <dgm:spPr/>
      <dgm:t>
        <a:bodyPr/>
        <a:lstStyle/>
        <a:p>
          <a:r>
            <a:rPr lang="en-GB" b="1" dirty="0"/>
            <a:t>FOR</a:t>
          </a:r>
          <a:r>
            <a:rPr lang="en-GB" dirty="0"/>
            <a:t> </a:t>
          </a:r>
          <a:r>
            <a:rPr lang="en-GB" b="1" dirty="0"/>
            <a:t>AUTHORS and APPROVAL MANAGERS</a:t>
          </a:r>
        </a:p>
      </dgm:t>
    </dgm:pt>
    <dgm:pt modelId="{88E32E5F-DB55-420E-A50B-E7A0959184AB}" type="parTrans" cxnId="{E20699DD-BADA-4175-9B02-974E0EF834F0}">
      <dgm:prSet/>
      <dgm:spPr/>
      <dgm:t>
        <a:bodyPr/>
        <a:lstStyle/>
        <a:p>
          <a:endParaRPr lang="en-GB"/>
        </a:p>
      </dgm:t>
    </dgm:pt>
    <dgm:pt modelId="{6E7FD137-39FD-47FC-B481-5DF8EDFEEB2F}" type="sibTrans" cxnId="{E20699DD-BADA-4175-9B02-974E0EF834F0}">
      <dgm:prSet/>
      <dgm:spPr/>
      <dgm:t>
        <a:bodyPr/>
        <a:lstStyle/>
        <a:p>
          <a:endParaRPr lang="en-GB"/>
        </a:p>
      </dgm:t>
    </dgm:pt>
    <dgm:pt modelId="{E035B8D6-BB88-44EB-9A2F-ED7E87CBDD6F}">
      <dgm:prSet phldrT="[Text]"/>
      <dgm:spPr/>
      <dgm:t>
        <a:bodyPr/>
        <a:lstStyle/>
        <a:p>
          <a:r>
            <a:rPr lang="en-GB" dirty="0"/>
            <a:t>OA verification (oa.verification@springernature.com)</a:t>
          </a:r>
        </a:p>
      </dgm:t>
    </dgm:pt>
    <dgm:pt modelId="{FD81F4A5-535A-4D60-AA88-788E35E8FDB2}" type="parTrans" cxnId="{F0CF0C35-7650-4B93-8375-030234E1B775}">
      <dgm:prSet/>
      <dgm:spPr/>
      <dgm:t>
        <a:bodyPr/>
        <a:lstStyle/>
        <a:p>
          <a:endParaRPr lang="en-GB"/>
        </a:p>
      </dgm:t>
    </dgm:pt>
    <dgm:pt modelId="{EBB55148-40FA-4F09-8A14-7739127F47E8}" type="sibTrans" cxnId="{F0CF0C35-7650-4B93-8375-030234E1B775}">
      <dgm:prSet/>
      <dgm:spPr/>
      <dgm:t>
        <a:bodyPr/>
        <a:lstStyle/>
        <a:p>
          <a:endParaRPr lang="en-GB"/>
        </a:p>
      </dgm:t>
    </dgm:pt>
    <dgm:pt modelId="{D7C7F755-86A5-4E0B-A309-BD83FCFC6113}">
      <dgm:prSet phldrT="[Text]"/>
      <dgm:spPr/>
      <dgm:t>
        <a:bodyPr/>
        <a:lstStyle/>
        <a:p>
          <a:r>
            <a:rPr lang="en-GB" b="1" dirty="0"/>
            <a:t>FOR</a:t>
          </a:r>
          <a:r>
            <a:rPr lang="en-GB" dirty="0"/>
            <a:t> </a:t>
          </a:r>
          <a:r>
            <a:rPr lang="en-GB" b="1" dirty="0"/>
            <a:t>THE CONSORTIUM</a:t>
          </a:r>
        </a:p>
      </dgm:t>
    </dgm:pt>
    <dgm:pt modelId="{22065FE2-DA9E-41F7-B3C2-846E1F7E942A}" type="parTrans" cxnId="{7EEE2434-5D89-49A3-84B9-C621BFA9F50A}">
      <dgm:prSet/>
      <dgm:spPr/>
      <dgm:t>
        <a:bodyPr/>
        <a:lstStyle/>
        <a:p>
          <a:endParaRPr lang="en-GB"/>
        </a:p>
      </dgm:t>
    </dgm:pt>
    <dgm:pt modelId="{C2886817-2699-4D3D-B865-636DF88FFE9D}" type="sibTrans" cxnId="{7EEE2434-5D89-49A3-84B9-C621BFA9F50A}">
      <dgm:prSet/>
      <dgm:spPr/>
      <dgm:t>
        <a:bodyPr/>
        <a:lstStyle/>
        <a:p>
          <a:endParaRPr lang="en-GB"/>
        </a:p>
      </dgm:t>
    </dgm:pt>
    <dgm:pt modelId="{B061CE5D-9B18-4793-8066-2A70D2EB8755}">
      <dgm:prSet phldrT="[Text]"/>
      <dgm:spPr/>
      <dgm:t>
        <a:bodyPr/>
        <a:lstStyle/>
        <a:p>
          <a:r>
            <a:rPr lang="en-GB" dirty="0"/>
            <a:t>OA verification (oa.verification@springernature.com)</a:t>
          </a:r>
        </a:p>
      </dgm:t>
    </dgm:pt>
    <dgm:pt modelId="{48539352-C170-4560-9DD8-404B35423FC8}" type="parTrans" cxnId="{BA6575F8-BC71-4195-B4BD-807B956F21EF}">
      <dgm:prSet/>
      <dgm:spPr/>
      <dgm:t>
        <a:bodyPr/>
        <a:lstStyle/>
        <a:p>
          <a:endParaRPr lang="en-GB"/>
        </a:p>
      </dgm:t>
    </dgm:pt>
    <dgm:pt modelId="{1D9AC1E7-BE42-4761-88E5-FF109A60E71F}" type="sibTrans" cxnId="{BA6575F8-BC71-4195-B4BD-807B956F21EF}">
      <dgm:prSet/>
      <dgm:spPr/>
      <dgm:t>
        <a:bodyPr/>
        <a:lstStyle/>
        <a:p>
          <a:endParaRPr lang="en-GB"/>
        </a:p>
      </dgm:t>
    </dgm:pt>
    <dgm:pt modelId="{BE7532B7-9377-476A-A54E-3777A5EC9D99}">
      <dgm:prSet phldrT="[Text]"/>
      <dgm:spPr/>
      <dgm:t>
        <a:bodyPr/>
        <a:lstStyle/>
        <a:p>
          <a:r>
            <a:rPr lang="en-GB" dirty="0"/>
            <a:t>OA Coordinator</a:t>
          </a:r>
        </a:p>
      </dgm:t>
    </dgm:pt>
    <dgm:pt modelId="{0C1419CD-7C8E-4A8B-B396-286FA7869EFE}" type="parTrans" cxnId="{8BB63920-78B1-4D34-86BC-DABE11C26E6E}">
      <dgm:prSet/>
      <dgm:spPr/>
      <dgm:t>
        <a:bodyPr/>
        <a:lstStyle/>
        <a:p>
          <a:endParaRPr lang="en-GB"/>
        </a:p>
      </dgm:t>
    </dgm:pt>
    <dgm:pt modelId="{B7FC5D35-D918-49B0-B851-DDA37325FF54}" type="sibTrans" cxnId="{8BB63920-78B1-4D34-86BC-DABE11C26E6E}">
      <dgm:prSet/>
      <dgm:spPr/>
      <dgm:t>
        <a:bodyPr/>
        <a:lstStyle/>
        <a:p>
          <a:endParaRPr lang="en-GB"/>
        </a:p>
      </dgm:t>
    </dgm:pt>
    <dgm:pt modelId="{438C7579-8651-4747-A520-8B55AA6ABD69}">
      <dgm:prSet phldrT="[Text]"/>
      <dgm:spPr/>
      <dgm:t>
        <a:bodyPr/>
        <a:lstStyle/>
        <a:p>
          <a:endParaRPr lang="en-GB" dirty="0"/>
        </a:p>
      </dgm:t>
    </dgm:pt>
    <dgm:pt modelId="{8EA77F44-4485-435F-A77D-1FFBB25D7B10}" type="parTrans" cxnId="{1FA85740-2028-4F8E-ADAD-F74CAC55D696}">
      <dgm:prSet/>
      <dgm:spPr/>
      <dgm:t>
        <a:bodyPr/>
        <a:lstStyle/>
        <a:p>
          <a:endParaRPr lang="en-GB"/>
        </a:p>
      </dgm:t>
    </dgm:pt>
    <dgm:pt modelId="{16A3B567-6FAF-421C-96C3-9DB659D9C939}" type="sibTrans" cxnId="{1FA85740-2028-4F8E-ADAD-F74CAC55D696}">
      <dgm:prSet/>
      <dgm:spPr/>
      <dgm:t>
        <a:bodyPr/>
        <a:lstStyle/>
        <a:p>
          <a:endParaRPr lang="en-GB"/>
        </a:p>
      </dgm:t>
    </dgm:pt>
    <dgm:pt modelId="{FA5CD915-D387-4B9D-99EA-69F42E48EB51}" type="pres">
      <dgm:prSet presAssocID="{C8C676B7-DC6B-4F15-BDAB-387A6395B072}" presName="Name0" presStyleCnt="0">
        <dgm:presLayoutVars>
          <dgm:dir/>
          <dgm:animLvl val="lvl"/>
          <dgm:resizeHandles val="exact"/>
        </dgm:presLayoutVars>
      </dgm:prSet>
      <dgm:spPr/>
    </dgm:pt>
    <dgm:pt modelId="{2F6E7F95-053A-4AD1-AFAD-B16F17114BD5}" type="pres">
      <dgm:prSet presAssocID="{D731BC16-ABDA-4EB9-96B7-B328328E7FEB}" presName="composite" presStyleCnt="0"/>
      <dgm:spPr/>
    </dgm:pt>
    <dgm:pt modelId="{9E109FF1-2DC9-43EC-B47B-16DB2E3D91A4}" type="pres">
      <dgm:prSet presAssocID="{D731BC16-ABDA-4EB9-96B7-B328328E7FEB}" presName="parTx" presStyleLbl="alignNode1" presStyleIdx="0" presStyleCnt="2" custLinFactY="-29574" custLinFactNeighborY="-100000">
        <dgm:presLayoutVars>
          <dgm:chMax val="0"/>
          <dgm:chPref val="0"/>
          <dgm:bulletEnabled val="1"/>
        </dgm:presLayoutVars>
      </dgm:prSet>
      <dgm:spPr/>
    </dgm:pt>
    <dgm:pt modelId="{194155BA-3E88-4E5F-ADF8-E87469F59E7C}" type="pres">
      <dgm:prSet presAssocID="{D731BC16-ABDA-4EB9-96B7-B328328E7FEB}" presName="desTx" presStyleLbl="alignAccFollowNode1" presStyleIdx="0" presStyleCnt="2" custLinFactNeighborY="-64369">
        <dgm:presLayoutVars>
          <dgm:bulletEnabled val="1"/>
        </dgm:presLayoutVars>
      </dgm:prSet>
      <dgm:spPr/>
    </dgm:pt>
    <dgm:pt modelId="{ED93D3E3-2422-4100-A530-201C9E14534E}" type="pres">
      <dgm:prSet presAssocID="{6E7FD137-39FD-47FC-B481-5DF8EDFEEB2F}" presName="space" presStyleCnt="0"/>
      <dgm:spPr/>
    </dgm:pt>
    <dgm:pt modelId="{162FC6E6-B308-4FEA-829A-522E8F26F2FD}" type="pres">
      <dgm:prSet presAssocID="{D7C7F755-86A5-4E0B-A309-BD83FCFC6113}" presName="composite" presStyleCnt="0"/>
      <dgm:spPr/>
    </dgm:pt>
    <dgm:pt modelId="{97DB0F24-69B9-40BF-B48B-DD3DF02507EF}" type="pres">
      <dgm:prSet presAssocID="{D7C7F755-86A5-4E0B-A309-BD83FCFC6113}" presName="parTx" presStyleLbl="alignNode1" presStyleIdx="1" presStyleCnt="2" custLinFactY="-29574" custLinFactNeighborY="-100000">
        <dgm:presLayoutVars>
          <dgm:chMax val="0"/>
          <dgm:chPref val="0"/>
          <dgm:bulletEnabled val="1"/>
        </dgm:presLayoutVars>
      </dgm:prSet>
      <dgm:spPr/>
    </dgm:pt>
    <dgm:pt modelId="{0D18D92F-6541-4EEF-87D0-5BFE209F7D93}" type="pres">
      <dgm:prSet presAssocID="{D7C7F755-86A5-4E0B-A309-BD83FCFC6113}" presName="desTx" presStyleLbl="alignAccFollowNode1" presStyleIdx="1" presStyleCnt="2" custLinFactNeighborY="-64369">
        <dgm:presLayoutVars>
          <dgm:bulletEnabled val="1"/>
        </dgm:presLayoutVars>
      </dgm:prSet>
      <dgm:spPr/>
    </dgm:pt>
  </dgm:ptLst>
  <dgm:cxnLst>
    <dgm:cxn modelId="{8BB63920-78B1-4D34-86BC-DABE11C26E6E}" srcId="{D7C7F755-86A5-4E0B-A309-BD83FCFC6113}" destId="{BE7532B7-9377-476A-A54E-3777A5EC9D99}" srcOrd="2" destOrd="0" parTransId="{0C1419CD-7C8E-4A8B-B396-286FA7869EFE}" sibTransId="{B7FC5D35-D918-49B0-B851-DDA37325FF54}"/>
    <dgm:cxn modelId="{ED4F0026-034C-4D6E-91E7-F3843A574B40}" type="presOf" srcId="{C8C676B7-DC6B-4F15-BDAB-387A6395B072}" destId="{FA5CD915-D387-4B9D-99EA-69F42E48EB51}" srcOrd="0" destOrd="0" presId="urn:microsoft.com/office/officeart/2005/8/layout/hList1"/>
    <dgm:cxn modelId="{7EEE2434-5D89-49A3-84B9-C621BFA9F50A}" srcId="{C8C676B7-DC6B-4F15-BDAB-387A6395B072}" destId="{D7C7F755-86A5-4E0B-A309-BD83FCFC6113}" srcOrd="1" destOrd="0" parTransId="{22065FE2-DA9E-41F7-B3C2-846E1F7E942A}" sibTransId="{C2886817-2699-4D3D-B865-636DF88FFE9D}"/>
    <dgm:cxn modelId="{F0CF0C35-7650-4B93-8375-030234E1B775}" srcId="{D731BC16-ABDA-4EB9-96B7-B328328E7FEB}" destId="{E035B8D6-BB88-44EB-9A2F-ED7E87CBDD6F}" srcOrd="0" destOrd="0" parTransId="{FD81F4A5-535A-4D60-AA88-788E35E8FDB2}" sibTransId="{EBB55148-40FA-4F09-8A14-7739127F47E8}"/>
    <dgm:cxn modelId="{1FA85740-2028-4F8E-ADAD-F74CAC55D696}" srcId="{D7C7F755-86A5-4E0B-A309-BD83FCFC6113}" destId="{438C7579-8651-4747-A520-8B55AA6ABD69}" srcOrd="1" destOrd="0" parTransId="{8EA77F44-4485-435F-A77D-1FFBB25D7B10}" sibTransId="{16A3B567-6FAF-421C-96C3-9DB659D9C939}"/>
    <dgm:cxn modelId="{B0F83944-5F5C-4765-88F5-1DE51867823C}" type="presOf" srcId="{438C7579-8651-4747-A520-8B55AA6ABD69}" destId="{0D18D92F-6541-4EEF-87D0-5BFE209F7D93}" srcOrd="0" destOrd="1" presId="urn:microsoft.com/office/officeart/2005/8/layout/hList1"/>
    <dgm:cxn modelId="{BDBABF58-F377-4E03-A8CF-551D6416B630}" type="presOf" srcId="{D731BC16-ABDA-4EB9-96B7-B328328E7FEB}" destId="{9E109FF1-2DC9-43EC-B47B-16DB2E3D91A4}" srcOrd="0" destOrd="0" presId="urn:microsoft.com/office/officeart/2005/8/layout/hList1"/>
    <dgm:cxn modelId="{A5BB017D-3786-4990-A6BA-F811F0B72941}" type="presOf" srcId="{BE7532B7-9377-476A-A54E-3777A5EC9D99}" destId="{0D18D92F-6541-4EEF-87D0-5BFE209F7D93}" srcOrd="0" destOrd="2" presId="urn:microsoft.com/office/officeart/2005/8/layout/hList1"/>
    <dgm:cxn modelId="{E8C13894-C33F-4536-8BE0-7F6D4B47F21D}" type="presOf" srcId="{D7C7F755-86A5-4E0B-A309-BD83FCFC6113}" destId="{97DB0F24-69B9-40BF-B48B-DD3DF02507EF}" srcOrd="0" destOrd="0" presId="urn:microsoft.com/office/officeart/2005/8/layout/hList1"/>
    <dgm:cxn modelId="{B9D06BB0-1194-43E0-B36F-EF02870A49AC}" type="presOf" srcId="{E035B8D6-BB88-44EB-9A2F-ED7E87CBDD6F}" destId="{194155BA-3E88-4E5F-ADF8-E87469F59E7C}" srcOrd="0" destOrd="0" presId="urn:microsoft.com/office/officeart/2005/8/layout/hList1"/>
    <dgm:cxn modelId="{E20699DD-BADA-4175-9B02-974E0EF834F0}" srcId="{C8C676B7-DC6B-4F15-BDAB-387A6395B072}" destId="{D731BC16-ABDA-4EB9-96B7-B328328E7FEB}" srcOrd="0" destOrd="0" parTransId="{88E32E5F-DB55-420E-A50B-E7A0959184AB}" sibTransId="{6E7FD137-39FD-47FC-B481-5DF8EDFEEB2F}"/>
    <dgm:cxn modelId="{C68C5AEA-2A3E-45EC-902A-E9E7D8A56B35}" type="presOf" srcId="{B061CE5D-9B18-4793-8066-2A70D2EB8755}" destId="{0D18D92F-6541-4EEF-87D0-5BFE209F7D93}" srcOrd="0" destOrd="0" presId="urn:microsoft.com/office/officeart/2005/8/layout/hList1"/>
    <dgm:cxn modelId="{BA6575F8-BC71-4195-B4BD-807B956F21EF}" srcId="{D7C7F755-86A5-4E0B-A309-BD83FCFC6113}" destId="{B061CE5D-9B18-4793-8066-2A70D2EB8755}" srcOrd="0" destOrd="0" parTransId="{48539352-C170-4560-9DD8-404B35423FC8}" sibTransId="{1D9AC1E7-BE42-4761-88E5-FF109A60E71F}"/>
    <dgm:cxn modelId="{21A39FF0-6F1E-4E88-BF5D-C403640F2E00}" type="presParOf" srcId="{FA5CD915-D387-4B9D-99EA-69F42E48EB51}" destId="{2F6E7F95-053A-4AD1-AFAD-B16F17114BD5}" srcOrd="0" destOrd="0" presId="urn:microsoft.com/office/officeart/2005/8/layout/hList1"/>
    <dgm:cxn modelId="{146D5C07-8EEB-4819-9B87-72C4D0093FBE}" type="presParOf" srcId="{2F6E7F95-053A-4AD1-AFAD-B16F17114BD5}" destId="{9E109FF1-2DC9-43EC-B47B-16DB2E3D91A4}" srcOrd="0" destOrd="0" presId="urn:microsoft.com/office/officeart/2005/8/layout/hList1"/>
    <dgm:cxn modelId="{3D4F1DA8-517B-4C9E-8E61-813858B2CAC5}" type="presParOf" srcId="{2F6E7F95-053A-4AD1-AFAD-B16F17114BD5}" destId="{194155BA-3E88-4E5F-ADF8-E87469F59E7C}" srcOrd="1" destOrd="0" presId="urn:microsoft.com/office/officeart/2005/8/layout/hList1"/>
    <dgm:cxn modelId="{3DFA375A-66DB-42C0-839C-7B2843B832B6}" type="presParOf" srcId="{FA5CD915-D387-4B9D-99EA-69F42E48EB51}" destId="{ED93D3E3-2422-4100-A530-201C9E14534E}" srcOrd="1" destOrd="0" presId="urn:microsoft.com/office/officeart/2005/8/layout/hList1"/>
    <dgm:cxn modelId="{4B62D464-8A96-4FCC-9F6C-592EBA9DD5D2}" type="presParOf" srcId="{FA5CD915-D387-4B9D-99EA-69F42E48EB51}" destId="{162FC6E6-B308-4FEA-829A-522E8F26F2FD}" srcOrd="2" destOrd="0" presId="urn:microsoft.com/office/officeart/2005/8/layout/hList1"/>
    <dgm:cxn modelId="{D236C122-4FB8-4BD4-93FF-64BBA49F9A61}" type="presParOf" srcId="{162FC6E6-B308-4FEA-829A-522E8F26F2FD}" destId="{97DB0F24-69B9-40BF-B48B-DD3DF02507EF}" srcOrd="0" destOrd="0" presId="urn:microsoft.com/office/officeart/2005/8/layout/hList1"/>
    <dgm:cxn modelId="{A4E7D65D-EAB9-45D4-9213-2691EB4AC706}" type="presParOf" srcId="{162FC6E6-B308-4FEA-829A-522E8F26F2FD}" destId="{0D18D92F-6541-4EEF-87D0-5BFE209F7D9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9C496-D791-44F4-9A1A-8EA172363D44}">
      <dsp:nvSpPr>
        <dsp:cNvPr id="0" name=""/>
        <dsp:cNvSpPr/>
      </dsp:nvSpPr>
      <dsp:spPr>
        <a:xfrm>
          <a:off x="2901" y="975872"/>
          <a:ext cx="332703" cy="332703"/>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5FCAB8-A015-4597-A823-265FED5FCA1B}">
      <dsp:nvSpPr>
        <dsp:cNvPr id="0" name=""/>
        <dsp:cNvSpPr/>
      </dsp:nvSpPr>
      <dsp:spPr>
        <a:xfrm>
          <a:off x="36171" y="1009142"/>
          <a:ext cx="266163" cy="266163"/>
        </a:xfrm>
        <a:prstGeom prst="chord">
          <a:avLst>
            <a:gd name="adj1" fmla="val 2332194"/>
            <a:gd name="adj2" fmla="val 8587806"/>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3B5735-F31F-4677-A278-A4D114CF87FB}">
      <dsp:nvSpPr>
        <dsp:cNvPr id="0" name=""/>
        <dsp:cNvSpPr/>
      </dsp:nvSpPr>
      <dsp:spPr>
        <a:xfrm>
          <a:off x="0" y="1480189"/>
          <a:ext cx="1524601" cy="1400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l" defTabSz="622300">
            <a:lnSpc>
              <a:spcPct val="90000"/>
            </a:lnSpc>
            <a:spcBef>
              <a:spcPct val="0"/>
            </a:spcBef>
            <a:spcAft>
              <a:spcPct val="35000"/>
            </a:spcAft>
            <a:buNone/>
          </a:pPr>
          <a:r>
            <a:rPr lang="en-GB" sz="1400" kern="1200" noProof="0" dirty="0">
              <a:latin typeface="+mj-lt"/>
            </a:rPr>
            <a:t>Manuscript is submitted</a:t>
          </a:r>
        </a:p>
        <a:p>
          <a:pPr marL="0" lvl="0" indent="0" algn="l" defTabSz="622300">
            <a:lnSpc>
              <a:spcPct val="90000"/>
            </a:lnSpc>
            <a:spcBef>
              <a:spcPct val="0"/>
            </a:spcBef>
            <a:spcAft>
              <a:spcPct val="35000"/>
            </a:spcAft>
            <a:buNone/>
          </a:pPr>
          <a:r>
            <a:rPr lang="en-GB" sz="1400" kern="1200" noProof="0" dirty="0">
              <a:latin typeface="+mj-lt"/>
            </a:rPr>
            <a:t>Submitting author provides e.g. </a:t>
          </a:r>
          <a:r>
            <a:rPr lang="en-GB" sz="1400" b="1" kern="1200" noProof="0" dirty="0" err="1">
              <a:latin typeface="+mj-lt"/>
            </a:rPr>
            <a:t>FundRef</a:t>
          </a:r>
          <a:r>
            <a:rPr lang="en-GB" sz="1400" kern="1200" noProof="0" dirty="0">
              <a:latin typeface="+mj-lt"/>
            </a:rPr>
            <a:t> and </a:t>
          </a:r>
          <a:r>
            <a:rPr lang="en-GB" sz="1400" b="1" kern="1200" noProof="0" dirty="0">
              <a:latin typeface="+mj-lt"/>
            </a:rPr>
            <a:t>ORCID</a:t>
          </a:r>
          <a:r>
            <a:rPr lang="en-GB" sz="1400" kern="1200" noProof="0" dirty="0">
              <a:latin typeface="+mj-lt"/>
            </a:rPr>
            <a:t> information, article category is assigned</a:t>
          </a:r>
        </a:p>
        <a:p>
          <a:pPr marL="0" lvl="0" indent="0" algn="l" defTabSz="622300">
            <a:lnSpc>
              <a:spcPct val="90000"/>
            </a:lnSpc>
            <a:spcBef>
              <a:spcPct val="0"/>
            </a:spcBef>
            <a:spcAft>
              <a:spcPct val="35000"/>
            </a:spcAft>
            <a:buNone/>
          </a:pPr>
          <a:r>
            <a:rPr lang="en-GB" sz="1400" b="1" kern="1200" noProof="0" dirty="0">
              <a:latin typeface="+mj-lt"/>
            </a:rPr>
            <a:t>Peer</a:t>
          </a:r>
          <a:r>
            <a:rPr lang="en-GB" sz="1400" kern="1200" noProof="0" dirty="0">
              <a:latin typeface="+mj-lt"/>
            </a:rPr>
            <a:t> </a:t>
          </a:r>
          <a:r>
            <a:rPr lang="en-GB" sz="1400" b="1" kern="1200" noProof="0" dirty="0">
              <a:latin typeface="+mj-lt"/>
            </a:rPr>
            <a:t>review</a:t>
          </a:r>
          <a:r>
            <a:rPr lang="en-GB" sz="1400" kern="1200" noProof="0" dirty="0">
              <a:latin typeface="+mj-lt"/>
            </a:rPr>
            <a:t> is conducted in the following steps.</a:t>
          </a:r>
        </a:p>
      </dsp:txBody>
      <dsp:txXfrm>
        <a:off x="0" y="1480189"/>
        <a:ext cx="1524601" cy="1400128"/>
      </dsp:txXfrm>
    </dsp:sp>
    <dsp:sp modelId="{1859B7B6-1E97-463B-9039-3A3145C08EBC}">
      <dsp:nvSpPr>
        <dsp:cNvPr id="0" name=""/>
        <dsp:cNvSpPr/>
      </dsp:nvSpPr>
      <dsp:spPr>
        <a:xfrm>
          <a:off x="386134" y="0"/>
          <a:ext cx="1334907" cy="2284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711200">
            <a:lnSpc>
              <a:spcPct val="90000"/>
            </a:lnSpc>
            <a:spcBef>
              <a:spcPct val="0"/>
            </a:spcBef>
            <a:spcAft>
              <a:spcPct val="35000"/>
            </a:spcAft>
            <a:buNone/>
          </a:pPr>
          <a:r>
            <a:rPr lang="de-DE" sz="1600" b="0" kern="1200" dirty="0">
              <a:latin typeface="+mj-lt"/>
            </a:rPr>
            <a:t>Submission</a:t>
          </a:r>
          <a:endParaRPr lang="en-US" sz="1600" b="0" kern="1200" dirty="0">
            <a:latin typeface="+mj-lt"/>
          </a:endParaRPr>
        </a:p>
      </dsp:txBody>
      <dsp:txXfrm>
        <a:off x="386134" y="0"/>
        <a:ext cx="1334907" cy="2284448"/>
      </dsp:txXfrm>
    </dsp:sp>
    <dsp:sp modelId="{3E106D5B-3FD1-4B04-8345-E33B7F42F1FD}">
      <dsp:nvSpPr>
        <dsp:cNvPr id="0" name=""/>
        <dsp:cNvSpPr/>
      </dsp:nvSpPr>
      <dsp:spPr>
        <a:xfrm>
          <a:off x="1728657" y="975872"/>
          <a:ext cx="332703" cy="332703"/>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D8938B-04F1-4A04-BA26-6194ABA5E963}">
      <dsp:nvSpPr>
        <dsp:cNvPr id="0" name=""/>
        <dsp:cNvSpPr/>
      </dsp:nvSpPr>
      <dsp:spPr>
        <a:xfrm>
          <a:off x="1761927" y="1009142"/>
          <a:ext cx="266163" cy="266163"/>
        </a:xfrm>
        <a:prstGeom prst="chord">
          <a:avLst>
            <a:gd name="adj1" fmla="val 692220"/>
            <a:gd name="adj2" fmla="val 1010778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E4F55E-4FF7-4F75-AA4A-4D46E7B18BE6}">
      <dsp:nvSpPr>
        <dsp:cNvPr id="0" name=""/>
        <dsp:cNvSpPr/>
      </dsp:nvSpPr>
      <dsp:spPr>
        <a:xfrm>
          <a:off x="2037343" y="0"/>
          <a:ext cx="1170911" cy="2284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711200">
            <a:lnSpc>
              <a:spcPct val="90000"/>
            </a:lnSpc>
            <a:spcBef>
              <a:spcPct val="0"/>
            </a:spcBef>
            <a:spcAft>
              <a:spcPct val="35000"/>
            </a:spcAft>
            <a:buNone/>
          </a:pPr>
          <a:r>
            <a:rPr lang="de-DE" sz="1600" b="0" kern="1200" dirty="0">
              <a:latin typeface="+mj-lt"/>
            </a:rPr>
            <a:t>Editorial Acceptance</a:t>
          </a:r>
          <a:endParaRPr lang="en-US" sz="1600" b="0" kern="1200" dirty="0">
            <a:latin typeface="+mj-lt"/>
          </a:endParaRPr>
        </a:p>
      </dsp:txBody>
      <dsp:txXfrm>
        <a:off x="2037343" y="0"/>
        <a:ext cx="1170911" cy="2284448"/>
      </dsp:txXfrm>
    </dsp:sp>
    <dsp:sp modelId="{C753B774-0102-4031-B4AD-2CE8D09CE38E}">
      <dsp:nvSpPr>
        <dsp:cNvPr id="0" name=""/>
        <dsp:cNvSpPr/>
      </dsp:nvSpPr>
      <dsp:spPr>
        <a:xfrm>
          <a:off x="3277568" y="975872"/>
          <a:ext cx="332703" cy="332703"/>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6B3B14-AF45-4E7A-94A9-148A2D1B1959}">
      <dsp:nvSpPr>
        <dsp:cNvPr id="0" name=""/>
        <dsp:cNvSpPr/>
      </dsp:nvSpPr>
      <dsp:spPr>
        <a:xfrm>
          <a:off x="3310838" y="1009142"/>
          <a:ext cx="266163" cy="266163"/>
        </a:xfrm>
        <a:prstGeom prst="chord">
          <a:avLst>
            <a:gd name="adj1" fmla="val 20907780"/>
            <a:gd name="adj2" fmla="val 1149222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A956E5-9AE6-4F25-9E39-B0169D09FD07}">
      <dsp:nvSpPr>
        <dsp:cNvPr id="0" name=""/>
        <dsp:cNvSpPr/>
      </dsp:nvSpPr>
      <dsp:spPr>
        <a:xfrm>
          <a:off x="3371938" y="1480189"/>
          <a:ext cx="1524601" cy="1400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l" defTabSz="622300">
            <a:lnSpc>
              <a:spcPct val="90000"/>
            </a:lnSpc>
            <a:spcBef>
              <a:spcPct val="0"/>
            </a:spcBef>
            <a:spcAft>
              <a:spcPct val="35000"/>
            </a:spcAft>
            <a:buNone/>
          </a:pPr>
          <a:r>
            <a:rPr lang="en-GB" sz="1400" b="1" kern="1200" noProof="0" dirty="0">
              <a:latin typeface="+mj-lt"/>
            </a:rPr>
            <a:t>OA agreement specific eligibility check: </a:t>
          </a:r>
          <a:r>
            <a:rPr lang="en-GB" sz="1400" kern="1200" noProof="0" dirty="0">
              <a:latin typeface="+mj-lt"/>
            </a:rPr>
            <a:t>in-scope journals, article types</a:t>
          </a:r>
        </a:p>
        <a:p>
          <a:pPr marL="0" lvl="0" indent="0" algn="l" defTabSz="622300">
            <a:lnSpc>
              <a:spcPct val="90000"/>
            </a:lnSpc>
            <a:spcBef>
              <a:spcPct val="0"/>
            </a:spcBef>
            <a:spcAft>
              <a:spcPct val="35000"/>
            </a:spcAft>
            <a:buNone/>
          </a:pPr>
          <a:r>
            <a:rPr lang="en-GB" sz="1400" b="1" kern="1200" noProof="0" dirty="0">
              <a:latin typeface="+mj-lt"/>
            </a:rPr>
            <a:t>Corresponding author identifies him/herself</a:t>
          </a:r>
          <a:r>
            <a:rPr lang="en-GB" sz="1400" kern="1200" noProof="0" dirty="0">
              <a:latin typeface="+mj-lt"/>
            </a:rPr>
            <a:t> as connected to a member institution</a:t>
          </a:r>
        </a:p>
      </dsp:txBody>
      <dsp:txXfrm>
        <a:off x="3371938" y="1480189"/>
        <a:ext cx="1524601" cy="1400128"/>
      </dsp:txXfrm>
    </dsp:sp>
    <dsp:sp modelId="{F6A9C635-4111-46E0-8625-EF3295EAA097}">
      <dsp:nvSpPr>
        <dsp:cNvPr id="0" name=""/>
        <dsp:cNvSpPr/>
      </dsp:nvSpPr>
      <dsp:spPr>
        <a:xfrm>
          <a:off x="3674487" y="0"/>
          <a:ext cx="1310921" cy="2284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711200">
            <a:lnSpc>
              <a:spcPct val="90000"/>
            </a:lnSpc>
            <a:spcBef>
              <a:spcPct val="0"/>
            </a:spcBef>
            <a:spcAft>
              <a:spcPct val="35000"/>
            </a:spcAft>
            <a:buNone/>
          </a:pPr>
          <a:r>
            <a:rPr lang="de-DE" sz="1600" b="0" kern="1200" dirty="0">
              <a:latin typeface="+mj-lt"/>
            </a:rPr>
            <a:t>Identification</a:t>
          </a:r>
          <a:endParaRPr lang="en-US" sz="1600" b="0" kern="1200" dirty="0">
            <a:latin typeface="+mj-lt"/>
          </a:endParaRPr>
        </a:p>
      </dsp:txBody>
      <dsp:txXfrm>
        <a:off x="3674487" y="0"/>
        <a:ext cx="1310921" cy="2284448"/>
      </dsp:txXfrm>
    </dsp:sp>
    <dsp:sp modelId="{611C4F31-5BB2-43A0-B0A2-3C25A35568F4}">
      <dsp:nvSpPr>
        <dsp:cNvPr id="0" name=""/>
        <dsp:cNvSpPr/>
      </dsp:nvSpPr>
      <dsp:spPr>
        <a:xfrm>
          <a:off x="5003324" y="975872"/>
          <a:ext cx="332703" cy="332703"/>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79A42E-BCA6-4FA0-B9CB-68F2266C67E9}">
      <dsp:nvSpPr>
        <dsp:cNvPr id="0" name=""/>
        <dsp:cNvSpPr/>
      </dsp:nvSpPr>
      <dsp:spPr>
        <a:xfrm>
          <a:off x="5036594" y="1009142"/>
          <a:ext cx="266163" cy="266163"/>
        </a:xfrm>
        <a:prstGeom prst="chord">
          <a:avLst>
            <a:gd name="adj1" fmla="val 19267806"/>
            <a:gd name="adj2" fmla="val 13012194"/>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7D94BC-FF61-4D41-B063-0214E58C4634}">
      <dsp:nvSpPr>
        <dsp:cNvPr id="0" name=""/>
        <dsp:cNvSpPr/>
      </dsp:nvSpPr>
      <dsp:spPr>
        <a:xfrm>
          <a:off x="5023620" y="1480189"/>
          <a:ext cx="1524601" cy="1400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l" defTabSz="622300">
            <a:lnSpc>
              <a:spcPct val="90000"/>
            </a:lnSpc>
            <a:spcBef>
              <a:spcPct val="0"/>
            </a:spcBef>
            <a:spcAft>
              <a:spcPct val="35000"/>
            </a:spcAft>
            <a:buNone/>
          </a:pPr>
          <a:r>
            <a:rPr lang="en-GB" sz="1400" kern="1200" noProof="0" dirty="0">
              <a:latin typeface="+mj-lt"/>
            </a:rPr>
            <a:t>Identified article is sent to the member institution's </a:t>
          </a:r>
          <a:r>
            <a:rPr lang="en-GB" sz="1400" b="1" kern="1200" noProof="0" dirty="0">
              <a:latin typeface="+mj-lt"/>
            </a:rPr>
            <a:t>article</a:t>
          </a:r>
          <a:r>
            <a:rPr lang="en-GB" sz="1400" kern="1200" noProof="0" dirty="0">
              <a:latin typeface="+mj-lt"/>
            </a:rPr>
            <a:t> </a:t>
          </a:r>
          <a:r>
            <a:rPr lang="en-GB" sz="1400" b="1" kern="1200" noProof="0" dirty="0">
              <a:latin typeface="+mj-lt"/>
            </a:rPr>
            <a:t>approval service accounts </a:t>
          </a:r>
          <a:r>
            <a:rPr lang="en-GB" sz="1400" b="0" kern="1200" noProof="0" dirty="0">
              <a:latin typeface="+mj-lt"/>
            </a:rPr>
            <a:t>for</a:t>
          </a:r>
          <a:r>
            <a:rPr lang="en-GB" sz="1400" b="1" kern="1200" noProof="0" dirty="0">
              <a:latin typeface="+mj-lt"/>
            </a:rPr>
            <a:t> final verification of eligibility</a:t>
          </a:r>
        </a:p>
      </dsp:txBody>
      <dsp:txXfrm>
        <a:off x="5023620" y="1480189"/>
        <a:ext cx="1524601" cy="1400128"/>
      </dsp:txXfrm>
    </dsp:sp>
    <dsp:sp modelId="{8BCD9D76-4436-4684-B78F-BECE800AC67F}">
      <dsp:nvSpPr>
        <dsp:cNvPr id="0" name=""/>
        <dsp:cNvSpPr/>
      </dsp:nvSpPr>
      <dsp:spPr>
        <a:xfrm>
          <a:off x="5464484" y="0"/>
          <a:ext cx="1340684" cy="2284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711200">
            <a:lnSpc>
              <a:spcPct val="90000"/>
            </a:lnSpc>
            <a:spcBef>
              <a:spcPct val="0"/>
            </a:spcBef>
            <a:spcAft>
              <a:spcPct val="35000"/>
            </a:spcAft>
            <a:buNone/>
          </a:pPr>
          <a:r>
            <a:rPr lang="de-DE" sz="1600" b="0" kern="1200" dirty="0">
              <a:latin typeface="+mj-lt"/>
            </a:rPr>
            <a:t>Verification</a:t>
          </a:r>
          <a:endParaRPr lang="en-US" sz="1600" b="0" kern="1200" dirty="0">
            <a:latin typeface="+mj-lt"/>
          </a:endParaRPr>
        </a:p>
      </dsp:txBody>
      <dsp:txXfrm>
        <a:off x="5464484" y="0"/>
        <a:ext cx="1340684" cy="2284448"/>
      </dsp:txXfrm>
    </dsp:sp>
    <dsp:sp modelId="{F35EE1F2-8BA9-484C-BCE0-6D0E5E275ECC}">
      <dsp:nvSpPr>
        <dsp:cNvPr id="0" name=""/>
        <dsp:cNvSpPr/>
      </dsp:nvSpPr>
      <dsp:spPr>
        <a:xfrm>
          <a:off x="6729080" y="975872"/>
          <a:ext cx="332703" cy="332703"/>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4FA2D-1EF1-4D4A-8472-7F0D6AB8B2D7}">
      <dsp:nvSpPr>
        <dsp:cNvPr id="0" name=""/>
        <dsp:cNvSpPr/>
      </dsp:nvSpPr>
      <dsp:spPr>
        <a:xfrm>
          <a:off x="6762350" y="1009142"/>
          <a:ext cx="266163" cy="266163"/>
        </a:xfrm>
        <a:prstGeom prst="chord">
          <a:avLst>
            <a:gd name="adj1" fmla="val 16200000"/>
            <a:gd name="adj2" fmla="val 1620000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721B55-154F-47FD-BEBA-BC84E0553404}">
      <dsp:nvSpPr>
        <dsp:cNvPr id="0" name=""/>
        <dsp:cNvSpPr/>
      </dsp:nvSpPr>
      <dsp:spPr>
        <a:xfrm>
          <a:off x="6745655" y="1480189"/>
          <a:ext cx="1524601" cy="1400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l" defTabSz="622300">
            <a:lnSpc>
              <a:spcPct val="90000"/>
            </a:lnSpc>
            <a:spcBef>
              <a:spcPct val="0"/>
            </a:spcBef>
            <a:spcAft>
              <a:spcPct val="35000"/>
            </a:spcAft>
            <a:buNone/>
          </a:pPr>
          <a:r>
            <a:rPr lang="en-GB" sz="1400" kern="1200" noProof="0" dirty="0">
              <a:latin typeface="+mj-lt"/>
            </a:rPr>
            <a:t>Eligible article is </a:t>
          </a:r>
          <a:r>
            <a:rPr lang="en-GB" sz="1400" b="1" kern="1200" noProof="0" dirty="0">
              <a:latin typeface="+mj-lt"/>
            </a:rPr>
            <a:t>published immediately open access</a:t>
          </a:r>
        </a:p>
        <a:p>
          <a:pPr marL="0" lvl="0" indent="0" algn="l" defTabSz="622300">
            <a:lnSpc>
              <a:spcPct val="90000"/>
            </a:lnSpc>
            <a:spcBef>
              <a:spcPct val="0"/>
            </a:spcBef>
            <a:spcAft>
              <a:spcPct val="35000"/>
            </a:spcAft>
            <a:buNone/>
          </a:pPr>
          <a:r>
            <a:rPr lang="en-GB" sz="1400" b="1" kern="1200" noProof="0" dirty="0">
              <a:latin typeface="+mj-lt"/>
            </a:rPr>
            <a:t>OA Funding note </a:t>
          </a:r>
          <a:r>
            <a:rPr lang="en-GB" sz="1400" b="0" kern="1200" noProof="0" dirty="0">
              <a:latin typeface="+mj-lt"/>
            </a:rPr>
            <a:t>added in article</a:t>
          </a:r>
          <a:r>
            <a:rPr lang="en-GB" sz="1400" b="1" kern="1200" noProof="0" dirty="0">
              <a:latin typeface="+mj-lt"/>
            </a:rPr>
            <a:t> </a:t>
          </a:r>
          <a:r>
            <a:rPr lang="en-GB" sz="1400" b="0" kern="1200" noProof="0" dirty="0">
              <a:latin typeface="+mj-lt"/>
            </a:rPr>
            <a:t>acknowledgments (if applicable)</a:t>
          </a:r>
        </a:p>
      </dsp:txBody>
      <dsp:txXfrm>
        <a:off x="6745655" y="1480189"/>
        <a:ext cx="1524601" cy="1400128"/>
      </dsp:txXfrm>
    </dsp:sp>
    <dsp:sp modelId="{E76B1AE3-A5C6-42ED-B74D-AD996BFB8A43}">
      <dsp:nvSpPr>
        <dsp:cNvPr id="0" name=""/>
        <dsp:cNvSpPr/>
      </dsp:nvSpPr>
      <dsp:spPr>
        <a:xfrm>
          <a:off x="7017975" y="0"/>
          <a:ext cx="1370448" cy="2284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de-DE" sz="1600" b="0" kern="1200" dirty="0">
              <a:latin typeface="+mj-lt"/>
            </a:rPr>
            <a:t>Publication</a:t>
          </a:r>
          <a:endParaRPr lang="en-US" sz="1600" b="0" kern="1200" dirty="0">
            <a:latin typeface="+mj-lt"/>
          </a:endParaRPr>
        </a:p>
      </dsp:txBody>
      <dsp:txXfrm>
        <a:off x="7017975" y="0"/>
        <a:ext cx="1370448" cy="22844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09FF1-2DC9-43EC-B47B-16DB2E3D91A4}">
      <dsp:nvSpPr>
        <dsp:cNvPr id="0" name=""/>
        <dsp:cNvSpPr/>
      </dsp:nvSpPr>
      <dsp:spPr>
        <a:xfrm>
          <a:off x="36" y="277047"/>
          <a:ext cx="3499420" cy="578171"/>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b="1" kern="1200" dirty="0"/>
            <a:t>FOR</a:t>
          </a:r>
          <a:r>
            <a:rPr lang="en-GB" sz="1600" kern="1200" dirty="0"/>
            <a:t> </a:t>
          </a:r>
          <a:r>
            <a:rPr lang="en-GB" sz="1600" b="1" kern="1200" dirty="0"/>
            <a:t>AUTHORS and APPROVAL MANAGERS</a:t>
          </a:r>
        </a:p>
      </dsp:txBody>
      <dsp:txXfrm>
        <a:off x="36" y="277047"/>
        <a:ext cx="3499420" cy="578171"/>
      </dsp:txXfrm>
    </dsp:sp>
    <dsp:sp modelId="{194155BA-3E88-4E5F-ADF8-E87469F59E7C}">
      <dsp:nvSpPr>
        <dsp:cNvPr id="0" name=""/>
        <dsp:cNvSpPr/>
      </dsp:nvSpPr>
      <dsp:spPr>
        <a:xfrm>
          <a:off x="36" y="841064"/>
          <a:ext cx="3499420" cy="1185840"/>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kern="1200" dirty="0"/>
            <a:t>OA verification (oa.verification@springernature.com)</a:t>
          </a:r>
        </a:p>
      </dsp:txBody>
      <dsp:txXfrm>
        <a:off x="36" y="841064"/>
        <a:ext cx="3499420" cy="1185840"/>
      </dsp:txXfrm>
    </dsp:sp>
    <dsp:sp modelId="{97DB0F24-69B9-40BF-B48B-DD3DF02507EF}">
      <dsp:nvSpPr>
        <dsp:cNvPr id="0" name=""/>
        <dsp:cNvSpPr/>
      </dsp:nvSpPr>
      <dsp:spPr>
        <a:xfrm>
          <a:off x="3989375" y="277047"/>
          <a:ext cx="3499420" cy="578171"/>
        </a:xfrm>
        <a:prstGeom prst="rect">
          <a:avLst/>
        </a:prstGeom>
        <a:gradFill rotWithShape="0">
          <a:gsLst>
            <a:gs pos="0">
              <a:schemeClr val="accent3">
                <a:hueOff val="-8986411"/>
                <a:satOff val="-14295"/>
                <a:lumOff val="6276"/>
                <a:alphaOff val="0"/>
                <a:shade val="51000"/>
                <a:satMod val="130000"/>
              </a:schemeClr>
            </a:gs>
            <a:gs pos="80000">
              <a:schemeClr val="accent3">
                <a:hueOff val="-8986411"/>
                <a:satOff val="-14295"/>
                <a:lumOff val="6276"/>
                <a:alphaOff val="0"/>
                <a:shade val="93000"/>
                <a:satMod val="130000"/>
              </a:schemeClr>
            </a:gs>
            <a:gs pos="100000">
              <a:schemeClr val="accent3">
                <a:hueOff val="-8986411"/>
                <a:satOff val="-14295"/>
                <a:lumOff val="6276"/>
                <a:alphaOff val="0"/>
                <a:shade val="94000"/>
                <a:satMod val="135000"/>
              </a:schemeClr>
            </a:gs>
          </a:gsLst>
          <a:lin ang="16200000" scaled="0"/>
        </a:gradFill>
        <a:ln w="9525" cap="flat" cmpd="sng" algn="ctr">
          <a:solidFill>
            <a:schemeClr val="accent3">
              <a:hueOff val="-8986411"/>
              <a:satOff val="-14295"/>
              <a:lumOff val="627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b="1" kern="1200" dirty="0"/>
            <a:t>FOR</a:t>
          </a:r>
          <a:r>
            <a:rPr lang="en-GB" sz="1600" kern="1200" dirty="0"/>
            <a:t> </a:t>
          </a:r>
          <a:r>
            <a:rPr lang="en-GB" sz="1600" b="1" kern="1200" dirty="0"/>
            <a:t>THE CONSORTIUM</a:t>
          </a:r>
        </a:p>
      </dsp:txBody>
      <dsp:txXfrm>
        <a:off x="3989375" y="277047"/>
        <a:ext cx="3499420" cy="578171"/>
      </dsp:txXfrm>
    </dsp:sp>
    <dsp:sp modelId="{0D18D92F-6541-4EEF-87D0-5BFE209F7D93}">
      <dsp:nvSpPr>
        <dsp:cNvPr id="0" name=""/>
        <dsp:cNvSpPr/>
      </dsp:nvSpPr>
      <dsp:spPr>
        <a:xfrm>
          <a:off x="3989375" y="841064"/>
          <a:ext cx="3499420" cy="1185840"/>
        </a:xfrm>
        <a:prstGeom prst="rect">
          <a:avLst/>
        </a:prstGeom>
        <a:solidFill>
          <a:schemeClr val="accent3">
            <a:tint val="40000"/>
            <a:alpha val="90000"/>
            <a:hueOff val="-8802412"/>
            <a:satOff val="-4872"/>
            <a:lumOff val="149"/>
            <a:alphaOff val="0"/>
          </a:schemeClr>
        </a:solidFill>
        <a:ln w="9525" cap="flat" cmpd="sng" algn="ctr">
          <a:solidFill>
            <a:schemeClr val="accent3">
              <a:tint val="40000"/>
              <a:alpha val="90000"/>
              <a:hueOff val="-8802412"/>
              <a:satOff val="-4872"/>
              <a:lumOff val="149"/>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kern="1200" dirty="0"/>
            <a:t>OA verification (oa.verification@springernature.com)</a:t>
          </a:r>
        </a:p>
        <a:p>
          <a:pPr marL="171450" lvl="1" indent="-171450" algn="l" defTabSz="711200">
            <a:lnSpc>
              <a:spcPct val="90000"/>
            </a:lnSpc>
            <a:spcBef>
              <a:spcPct val="0"/>
            </a:spcBef>
            <a:spcAft>
              <a:spcPct val="15000"/>
            </a:spcAft>
            <a:buChar char="•"/>
          </a:pPr>
          <a:endParaRPr lang="en-GB" sz="1600" kern="1200" dirty="0"/>
        </a:p>
        <a:p>
          <a:pPr marL="171450" lvl="1" indent="-171450" algn="l" defTabSz="711200">
            <a:lnSpc>
              <a:spcPct val="90000"/>
            </a:lnSpc>
            <a:spcBef>
              <a:spcPct val="0"/>
            </a:spcBef>
            <a:spcAft>
              <a:spcPct val="15000"/>
            </a:spcAft>
            <a:buChar char="•"/>
          </a:pPr>
          <a:r>
            <a:rPr lang="en-GB" sz="1600" kern="1200" dirty="0"/>
            <a:t>OA Coordinator</a:t>
          </a:r>
        </a:p>
      </dsp:txBody>
      <dsp:txXfrm>
        <a:off x="3989375" y="841064"/>
        <a:ext cx="3499420" cy="1185840"/>
      </dsp:txXfrm>
    </dsp:sp>
  </dsp:spTree>
</dsp:drawing>
</file>

<file path=ppt/diagrams/layout1.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F184D2EE-D00E-4C3F-81DF-ECB6BE4C33E2}" type="datetimeFigureOut">
              <a:rPr lang="en-GB" smtClean="0"/>
              <a:t>14/04/2021</a:t>
            </a:fld>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1F1AF6F-28A4-473F-95E8-3AE40DCF5E5A}" type="slidenum">
              <a:rPr lang="en-GB" smtClean="0"/>
              <a:t>‹#›</a:t>
            </a:fld>
            <a:endParaRPr lang="en-GB"/>
          </a:p>
        </p:txBody>
      </p:sp>
    </p:spTree>
    <p:extLst>
      <p:ext uri="{BB962C8B-B14F-4D97-AF65-F5344CB8AC3E}">
        <p14:creationId xmlns:p14="http://schemas.microsoft.com/office/powerpoint/2010/main" val="77683833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38" tIns="49519" rIns="99038" bIns="49519" rtlCol="0"/>
          <a:lstStyle>
            <a:lvl1pPr algn="l">
              <a:defRPr sz="1300"/>
            </a:lvl1pPr>
          </a:lstStyle>
          <a:p>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38" tIns="49519" rIns="99038" bIns="49519" rtlCol="0"/>
          <a:lstStyle>
            <a:lvl1pPr algn="r">
              <a:defRPr sz="1300"/>
            </a:lvl1pPr>
          </a:lstStyle>
          <a:p>
            <a:fld id="{6266F6FD-851C-43F8-A689-AC680A4FA3E8}" type="datetimeFigureOut">
              <a:rPr lang="en-US" smtClean="0"/>
              <a:t>4/14/2021</a:t>
            </a:fld>
            <a:endParaRPr lang="en-US"/>
          </a:p>
        </p:txBody>
      </p:sp>
      <p:sp>
        <p:nvSpPr>
          <p:cNvPr id="4" name="Slide Image Placeholder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9038" tIns="49519" rIns="99038" bIns="49519" rtlCol="0" anchor="ctr"/>
          <a:lstStyle/>
          <a:p>
            <a:endParaRPr lang="en-US"/>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38" tIns="49519" rIns="99038" bIns="4951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38" tIns="49519" rIns="99038" bIns="49519" rtlCol="0" anchor="b"/>
          <a:lstStyle>
            <a:lvl1pPr algn="r">
              <a:defRPr sz="1300"/>
            </a:lvl1pPr>
          </a:lstStyle>
          <a:p>
            <a:fld id="{7BB4C09A-0F95-4482-8DEF-775FA453706C}" type="slidenum">
              <a:rPr lang="en-US" smtClean="0"/>
              <a:t>‹#›</a:t>
            </a:fld>
            <a:endParaRPr lang="en-US"/>
          </a:p>
        </p:txBody>
      </p:sp>
    </p:spTree>
    <p:extLst>
      <p:ext uri="{BB962C8B-B14F-4D97-AF65-F5344CB8AC3E}">
        <p14:creationId xmlns:p14="http://schemas.microsoft.com/office/powerpoint/2010/main" val="155520351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254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870811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13.jpe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14.jpe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5.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22.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6.emf"/><Relationship Id="rId5" Type="http://schemas.openxmlformats.org/officeDocument/2006/relationships/image" Target="../media/image21.png"/><Relationship Id="rId4" Type="http://schemas.openxmlformats.org/officeDocument/2006/relationships/image" Target="../media/image25.jpe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Master" Target="../slideMasters/slideMaster5.xml"/><Relationship Id="rId5" Type="http://schemas.openxmlformats.org/officeDocument/2006/relationships/image" Target="../media/image28.png"/><Relationship Id="rId4" Type="http://schemas.openxmlformats.org/officeDocument/2006/relationships/image" Target="../media/image22.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5.xml"/><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5.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3.jpeg"/><Relationship Id="rId1" Type="http://schemas.openxmlformats.org/officeDocument/2006/relationships/slideMaster" Target="../slideMasters/slideMaster5.xml"/><Relationship Id="rId5" Type="http://schemas.openxmlformats.org/officeDocument/2006/relationships/image" Target="../media/image34.jpg"/><Relationship Id="rId4" Type="http://schemas.openxmlformats.org/officeDocument/2006/relationships/image" Target="../media/image22.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jpeg"/><Relationship Id="rId1" Type="http://schemas.openxmlformats.org/officeDocument/2006/relationships/slideMaster" Target="../slideMasters/slideMaster5.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7.jpeg"/><Relationship Id="rId1" Type="http://schemas.openxmlformats.org/officeDocument/2006/relationships/slideMaster" Target="../slideMasters/slideMaster5.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jpeg"/><Relationship Id="rId1" Type="http://schemas.openxmlformats.org/officeDocument/2006/relationships/slideMaster" Target="../slideMasters/slideMaster5.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5.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5.xml"/><Relationship Id="rId1" Type="http://schemas.openxmlformats.org/officeDocument/2006/relationships/tags" Target="../tags/tag5.xml"/><Relationship Id="rId6" Type="http://schemas.openxmlformats.org/officeDocument/2006/relationships/image" Target="../media/image22.png"/><Relationship Id="rId5" Type="http://schemas.openxmlformats.org/officeDocument/2006/relationships/image" Target="../media/image26.emf"/><Relationship Id="rId4" Type="http://schemas.openxmlformats.org/officeDocument/2006/relationships/image" Target="../media/image2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Master" Target="../slideMasters/slideMaster5.xml"/><Relationship Id="rId5" Type="http://schemas.openxmlformats.org/officeDocument/2006/relationships/image" Target="../media/image28.png"/><Relationship Id="rId4" Type="http://schemas.openxmlformats.org/officeDocument/2006/relationships/image" Target="../media/image22.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5.xml"/><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8.png"/><Relationship Id="rId1" Type="http://schemas.openxmlformats.org/officeDocument/2006/relationships/slideMaster" Target="../slideMasters/slideMaster6.xml"/><Relationship Id="rId4" Type="http://schemas.openxmlformats.org/officeDocument/2006/relationships/image" Target="../media/image13.jpe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8.png"/><Relationship Id="rId1" Type="http://schemas.openxmlformats.org/officeDocument/2006/relationships/slideMaster" Target="../slideMasters/slideMaster6.xml"/><Relationship Id="rId4" Type="http://schemas.openxmlformats.org/officeDocument/2006/relationships/image" Target="../media/image14.jpe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6.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3" Type="http://schemas.openxmlformats.org/officeDocument/2006/relationships/slideMaster" Target="../slideMasters/slideMaster6.xml"/><Relationship Id="rId7" Type="http://schemas.openxmlformats.org/officeDocument/2006/relationships/image" Target="../media/image22.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26.emf"/><Relationship Id="rId5" Type="http://schemas.openxmlformats.org/officeDocument/2006/relationships/image" Target="../media/image21.png"/><Relationship Id="rId4" Type="http://schemas.openxmlformats.org/officeDocument/2006/relationships/image" Target="../media/image25.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Master" Target="../slideMasters/slideMaster6.xml"/><Relationship Id="rId5" Type="http://schemas.openxmlformats.org/officeDocument/2006/relationships/image" Target="../media/image28.png"/><Relationship Id="rId4" Type="http://schemas.openxmlformats.org/officeDocument/2006/relationships/image" Target="../media/image22.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6.xml"/><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3.jpeg"/><Relationship Id="rId1" Type="http://schemas.openxmlformats.org/officeDocument/2006/relationships/slideMaster" Target="../slideMasters/slideMaster6.xml"/><Relationship Id="rId5" Type="http://schemas.openxmlformats.org/officeDocument/2006/relationships/image" Target="../media/image34.jpg"/><Relationship Id="rId4" Type="http://schemas.openxmlformats.org/officeDocument/2006/relationships/image" Target="../media/image22.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jpe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7.jpe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jpe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6.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6.xml"/><Relationship Id="rId1" Type="http://schemas.openxmlformats.org/officeDocument/2006/relationships/tags" Target="../tags/tag8.xml"/><Relationship Id="rId6" Type="http://schemas.openxmlformats.org/officeDocument/2006/relationships/image" Target="../media/image22.png"/><Relationship Id="rId5" Type="http://schemas.openxmlformats.org/officeDocument/2006/relationships/image" Target="../media/image26.emf"/><Relationship Id="rId4" Type="http://schemas.openxmlformats.org/officeDocument/2006/relationships/image" Target="../media/image21.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Master" Target="../slideMasters/slideMaster6.xml"/><Relationship Id="rId5" Type="http://schemas.openxmlformats.org/officeDocument/2006/relationships/image" Target="../media/image28.png"/><Relationship Id="rId4" Type="http://schemas.openxmlformats.org/officeDocument/2006/relationships/image" Target="../media/image22.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6.xml"/><Relationship Id="rId5" Type="http://schemas.openxmlformats.org/officeDocument/2006/relationships/image" Target="../media/image30.png"/><Relationship Id="rId4" Type="http://schemas.openxmlformats.org/officeDocument/2006/relationships/image" Target="../media/image22.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8.png"/><Relationship Id="rId1" Type="http://schemas.openxmlformats.org/officeDocument/2006/relationships/slideMaster" Target="../slideMasters/slideMaster7.xml"/><Relationship Id="rId4" Type="http://schemas.openxmlformats.org/officeDocument/2006/relationships/image" Target="../media/image13.jpe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8.png"/><Relationship Id="rId1" Type="http://schemas.openxmlformats.org/officeDocument/2006/relationships/slideMaster" Target="../slideMasters/slideMaster7.xml"/><Relationship Id="rId4" Type="http://schemas.openxmlformats.org/officeDocument/2006/relationships/image" Target="../media/image14.jpe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7.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45.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22.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6.emf"/><Relationship Id="rId5" Type="http://schemas.openxmlformats.org/officeDocument/2006/relationships/image" Target="../media/image21.png"/><Relationship Id="rId4" Type="http://schemas.openxmlformats.org/officeDocument/2006/relationships/image" Target="../media/image25.jpe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Master" Target="../slideMasters/slideMaster7.xml"/><Relationship Id="rId5" Type="http://schemas.openxmlformats.org/officeDocument/2006/relationships/image" Target="../media/image28.png"/><Relationship Id="rId4" Type="http://schemas.openxmlformats.org/officeDocument/2006/relationships/image" Target="../media/image22.pn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7.xml"/><Relationship Id="rId5" Type="http://schemas.openxmlformats.org/officeDocument/2006/relationships/image" Target="../media/image30.png"/><Relationship Id="rId4" Type="http://schemas.openxmlformats.org/officeDocument/2006/relationships/image" Target="../media/image2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3.jpeg"/><Relationship Id="rId1" Type="http://schemas.openxmlformats.org/officeDocument/2006/relationships/slideMaster" Target="../slideMasters/slideMaster7.xml"/><Relationship Id="rId5" Type="http://schemas.openxmlformats.org/officeDocument/2006/relationships/image" Target="../media/image34.jpg"/><Relationship Id="rId4" Type="http://schemas.openxmlformats.org/officeDocument/2006/relationships/image" Target="../media/image22.png"/></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jpe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7.jpe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jpe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30.png"/><Relationship Id="rId4" Type="http://schemas.openxmlformats.org/officeDocument/2006/relationships/image" Target="../media/image22.png"/></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7.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7.xml"/><Relationship Id="rId1" Type="http://schemas.openxmlformats.org/officeDocument/2006/relationships/tags" Target="../tags/tag11.xml"/><Relationship Id="rId6" Type="http://schemas.openxmlformats.org/officeDocument/2006/relationships/image" Target="../media/image22.png"/><Relationship Id="rId5" Type="http://schemas.openxmlformats.org/officeDocument/2006/relationships/image" Target="../media/image26.emf"/><Relationship Id="rId4" Type="http://schemas.openxmlformats.org/officeDocument/2006/relationships/image" Target="../media/image21.png"/></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Master" Target="../slideMasters/slideMaster7.xml"/><Relationship Id="rId5" Type="http://schemas.openxmlformats.org/officeDocument/2006/relationships/image" Target="../media/image28.png"/><Relationship Id="rId4" Type="http://schemas.openxmlformats.org/officeDocument/2006/relationships/image" Target="../media/image22.png"/></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7.xml"/><Relationship Id="rId5" Type="http://schemas.openxmlformats.org/officeDocument/2006/relationships/image" Target="../media/image30.png"/><Relationship Id="rId4" Type="http://schemas.openxmlformats.org/officeDocument/2006/relationships/image" Target="../media/image22.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2.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2.xml"/><Relationship Id="rId1" Type="http://schemas.openxmlformats.org/officeDocument/2006/relationships/tags" Target="../tags/tag1.xml"/><Relationship Id="rId6" Type="http://schemas.openxmlformats.org/officeDocument/2006/relationships/image" Target="../media/image22.png"/><Relationship Id="rId5" Type="http://schemas.openxmlformats.org/officeDocument/2006/relationships/image" Target="../media/image26.emf"/><Relationship Id="rId4" Type="http://schemas.openxmlformats.org/officeDocument/2006/relationships/image" Target="../media/image2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Master" Target="../slideMasters/slideMaster2.xml"/><Relationship Id="rId5" Type="http://schemas.openxmlformats.org/officeDocument/2006/relationships/image" Target="../media/image28.png"/><Relationship Id="rId4" Type="http://schemas.openxmlformats.org/officeDocument/2006/relationships/image" Target="../media/image2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2.xml"/><Relationship Id="rId5" Type="http://schemas.openxmlformats.org/officeDocument/2006/relationships/image" Target="../media/image30.png"/><Relationship Id="rId4" Type="http://schemas.openxmlformats.org/officeDocument/2006/relationships/image" Target="../media/image2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3.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3.xml"/><Relationship Id="rId1" Type="http://schemas.openxmlformats.org/officeDocument/2006/relationships/tags" Target="../tags/tag2.xml"/><Relationship Id="rId6" Type="http://schemas.openxmlformats.org/officeDocument/2006/relationships/image" Target="../media/image22.png"/><Relationship Id="rId5" Type="http://schemas.openxmlformats.org/officeDocument/2006/relationships/image" Target="../media/image26.emf"/><Relationship Id="rId4" Type="http://schemas.openxmlformats.org/officeDocument/2006/relationships/image" Target="../media/image2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Master" Target="../slideMasters/slideMaster3.xml"/><Relationship Id="rId5" Type="http://schemas.openxmlformats.org/officeDocument/2006/relationships/image" Target="../media/image28.png"/><Relationship Id="rId4" Type="http://schemas.openxmlformats.org/officeDocument/2006/relationships/image" Target="../media/image2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Master" Target="../slideMasters/slideMaster3.xml"/><Relationship Id="rId5" Type="http://schemas.openxmlformats.org/officeDocument/2006/relationships/image" Target="../media/image30.png"/><Relationship Id="rId4" Type="http://schemas.openxmlformats.org/officeDocument/2006/relationships/image" Target="../media/image22.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1_Cover Page_Option 1">
    <p:bg>
      <p:bgPr>
        <a:solidFill>
          <a:schemeClr val="bg2"/>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 y="-1"/>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7"/>
          <p:cNvSpPr>
            <a:spLocks/>
          </p:cNvSpPr>
          <p:nvPr/>
        </p:nvSpPr>
        <p:spPr bwMode="auto">
          <a:xfrm>
            <a:off x="1108" y="3483"/>
            <a:ext cx="9141785"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3632" y="6057901"/>
            <a:ext cx="2926209" cy="306000"/>
          </a:xfrm>
          <a:prstGeom prst="rect">
            <a:avLst/>
          </a:prstGeom>
        </p:spPr>
      </p:pic>
      <p:sp>
        <p:nvSpPr>
          <p:cNvPr id="20" name="Rectangle 19"/>
          <p:cNvSpPr/>
          <p:nvPr/>
        </p:nvSpPr>
        <p:spPr bwMode="auto">
          <a:xfrm>
            <a:off x="9357763" y="2"/>
            <a:ext cx="2177744"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a:solidFill>
                  <a:schemeClr val="accent6"/>
                </a:solidFill>
              </a:rPr>
              <a:t>Updating image</a:t>
            </a:r>
          </a:p>
          <a:p>
            <a:pPr algn="l"/>
            <a:r>
              <a:rPr lang="en-US" sz="1100" b="0" dirty="0">
                <a:solidFill>
                  <a:schemeClr val="accent6"/>
                </a:solidFill>
              </a:rPr>
              <a:t>To update the background image:</a:t>
            </a:r>
          </a:p>
          <a:p>
            <a:pPr marL="177800" indent="-177800" algn="l">
              <a:buFont typeface="Arial" panose="020B0604020202020204" pitchFamily="34" charset="0"/>
              <a:buChar char="•"/>
            </a:pPr>
            <a:r>
              <a:rPr lang="en-US" sz="1100" b="0" dirty="0">
                <a:solidFill>
                  <a:schemeClr val="accent6"/>
                </a:solidFill>
              </a:rPr>
              <a:t>Go to ‘View’</a:t>
            </a:r>
          </a:p>
          <a:p>
            <a:pPr marL="177800" indent="-177800" algn="l">
              <a:buFont typeface="Arial" panose="020B0604020202020204" pitchFamily="34" charset="0"/>
              <a:buChar char="•"/>
            </a:pPr>
            <a:r>
              <a:rPr lang="en-US" sz="1100" b="0" dirty="0">
                <a:solidFill>
                  <a:schemeClr val="accent6"/>
                </a:solidFill>
              </a:rPr>
              <a:t>Select ‘Slide Master’</a:t>
            </a:r>
          </a:p>
          <a:p>
            <a:pPr marL="177800" indent="-177800" algn="l">
              <a:buFont typeface="Arial" panose="020B0604020202020204" pitchFamily="34" charset="0"/>
              <a:buChar char="•"/>
            </a:pPr>
            <a:r>
              <a:rPr lang="en-US" sz="1100" b="0" dirty="0">
                <a:solidFill>
                  <a:schemeClr val="accent6"/>
                </a:solidFill>
              </a:rPr>
              <a:t>Select the page with the image</a:t>
            </a:r>
          </a:p>
          <a:p>
            <a:pPr marL="177800" indent="-177800" algn="l">
              <a:buFont typeface="Arial" panose="020B0604020202020204" pitchFamily="34" charset="0"/>
              <a:buChar char="•"/>
            </a:pPr>
            <a:r>
              <a:rPr lang="en-US" sz="1100" b="0" dirty="0">
                <a:solidFill>
                  <a:schemeClr val="accent6"/>
                </a:solidFill>
              </a:rPr>
              <a:t>Right click on the image</a:t>
            </a:r>
            <a:r>
              <a:rPr lang="en-US" sz="1100" b="0" baseline="0" dirty="0">
                <a:solidFill>
                  <a:schemeClr val="accent6"/>
                </a:solidFill>
              </a:rPr>
              <a:t> and select ‘C</a:t>
            </a:r>
            <a:r>
              <a:rPr lang="en-US" sz="1100" b="0" dirty="0">
                <a:solidFill>
                  <a:schemeClr val="accent6"/>
                </a:solidFill>
              </a:rPr>
              <a:t>hange picture’</a:t>
            </a:r>
          </a:p>
          <a:p>
            <a:pPr marL="177800" indent="-177800" algn="l">
              <a:buFont typeface="Arial" panose="020B0604020202020204" pitchFamily="34" charset="0"/>
              <a:buChar char="•"/>
            </a:pPr>
            <a:r>
              <a:rPr lang="en-US" sz="1100" b="0" dirty="0">
                <a:solidFill>
                  <a:schemeClr val="accent6"/>
                </a:solidFill>
              </a:rPr>
              <a:t>Navigate to the location with the new image</a:t>
            </a:r>
          </a:p>
          <a:p>
            <a:pPr marL="177800" indent="-177800" algn="l">
              <a:buFont typeface="Arial" panose="020B0604020202020204" pitchFamily="34" charset="0"/>
              <a:buChar char="•"/>
            </a:pPr>
            <a:r>
              <a:rPr lang="en-US" sz="1100" b="0" dirty="0">
                <a:solidFill>
                  <a:schemeClr val="accent6"/>
                </a:solidFill>
              </a:rPr>
              <a:t>Select</a:t>
            </a:r>
            <a:r>
              <a:rPr lang="en-US" sz="1100" b="0" baseline="0" dirty="0">
                <a:solidFill>
                  <a:schemeClr val="accent6"/>
                </a:solidFill>
              </a:rPr>
              <a:t> ‘insert’</a:t>
            </a:r>
          </a:p>
          <a:p>
            <a:pPr marL="177800" indent="-177800" algn="l">
              <a:buFont typeface="Arial" panose="020B0604020202020204" pitchFamily="34" charset="0"/>
              <a:buChar char="•"/>
            </a:pPr>
            <a:endParaRPr lang="en-US" sz="1100" b="0" kern="1200" baseline="0" dirty="0">
              <a:solidFill>
                <a:schemeClr val="accent6"/>
              </a:solidFill>
              <a:latin typeface="+mn-lt"/>
              <a:ea typeface="+mn-ea"/>
              <a:cs typeface="+mn-cs"/>
            </a:endParaRPr>
          </a:p>
          <a:p>
            <a:pPr marL="0" indent="0" algn="l">
              <a:buFontTx/>
              <a:buNone/>
            </a:pPr>
            <a:r>
              <a:rPr lang="en-US" sz="1100" b="0" kern="1200" dirty="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grpSp>
        <p:nvGrpSpPr>
          <p:cNvPr id="21" name="Group 20"/>
          <p:cNvGrpSpPr/>
          <p:nvPr/>
        </p:nvGrpSpPr>
        <p:grpSpPr>
          <a:xfrm>
            <a:off x="4545227" y="-3360"/>
            <a:ext cx="4144742" cy="3258955"/>
            <a:chOff x="4891355" y="-10176"/>
            <a:chExt cx="4490137" cy="3258955"/>
          </a:xfrm>
        </p:grpSpPr>
        <p:sp>
          <p:nvSpPr>
            <p:cNvPr id="22"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22"/>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4" name="Title 1"/>
          <p:cNvSpPr>
            <a:spLocks noGrp="1"/>
          </p:cNvSpPr>
          <p:nvPr>
            <p:ph type="title"/>
          </p:nvPr>
        </p:nvSpPr>
        <p:spPr>
          <a:xfrm>
            <a:off x="4769786" y="507608"/>
            <a:ext cx="3695643" cy="649049"/>
          </a:xfrm>
        </p:spPr>
        <p:txBody>
          <a:bodyPr/>
          <a:lstStyle>
            <a:lvl1pPr>
              <a:defRPr sz="2300">
                <a:solidFill>
                  <a:schemeClr val="accent5"/>
                </a:solidFill>
              </a:defRPr>
            </a:lvl1pPr>
          </a:lstStyle>
          <a:p>
            <a:r>
              <a:rPr lang="en-US"/>
              <a:t>Click to edit Master title style</a:t>
            </a:r>
            <a:endParaRPr lang="en-GB" dirty="0"/>
          </a:p>
        </p:txBody>
      </p:sp>
      <p:sp>
        <p:nvSpPr>
          <p:cNvPr id="15" name="Text Placeholder 3"/>
          <p:cNvSpPr>
            <a:spLocks noGrp="1"/>
          </p:cNvSpPr>
          <p:nvPr>
            <p:ph type="body" sz="quarter" idx="12"/>
          </p:nvPr>
        </p:nvSpPr>
        <p:spPr>
          <a:xfrm>
            <a:off x="4769748" y="1274763"/>
            <a:ext cx="3695700"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1274876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ection divider 3">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2" name="Isosceles Triangle 2"/>
          <p:cNvSpPr/>
          <p:nvPr/>
        </p:nvSpPr>
        <p:spPr>
          <a:xfrm rot="16200000">
            <a:off x="5465955" y="2641796"/>
            <a:ext cx="2824488" cy="4531602"/>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chemeClr val="accent6">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a:p>
        </p:txBody>
      </p:sp>
      <p:sp>
        <p:nvSpPr>
          <p:cNvPr id="4" name="Rectangle 3"/>
          <p:cNvSpPr/>
          <p:nvPr/>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3" name="Text Placeholder 10"/>
          <p:cNvSpPr>
            <a:spLocks noGrp="1"/>
          </p:cNvSpPr>
          <p:nvPr>
            <p:ph type="body" sz="quarter" idx="14" hasCustomPrompt="1"/>
          </p:nvPr>
        </p:nvSpPr>
        <p:spPr>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dirty="0"/>
              <a:t>#.#</a:t>
            </a:r>
          </a:p>
        </p:txBody>
      </p:sp>
      <p:sp>
        <p:nvSpPr>
          <p:cNvPr id="16"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sp>
        <p:nvSpPr>
          <p:cNvPr id="10" name="Title 9"/>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721500433"/>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3635436"/>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userDrawn="1">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Back Page_1">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3477"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E1B57CAE-42F5-4369-98FD-DC3AF5FF71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18" name="TextBox 17">
            <a:extLst>
              <a:ext uri="{FF2B5EF4-FFF2-40B4-BE49-F238E27FC236}">
                <a16:creationId xmlns:a16="http://schemas.microsoft.com/office/drawing/2014/main" id="{5284BAFC-AF71-4E3E-BD00-802F107BAF64}"/>
              </a:ext>
            </a:extLst>
          </p:cNvPr>
          <p:cNvSpPr txBox="1"/>
          <p:nvPr/>
        </p:nvSpPr>
        <p:spPr bwMode="ltGray">
          <a:xfrm>
            <a:off x="6684437" y="1722408"/>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a:lnSpc>
                <a:spcPct val="100000"/>
              </a:lnSpc>
              <a:spcAft>
                <a:spcPts val="600"/>
              </a:spcAft>
              <a:buClr>
                <a:srgbClr val="58595B"/>
              </a:buClr>
            </a:pPr>
            <a:endParaRPr lang="en-US" sz="800" dirty="0">
              <a:solidFill>
                <a:srgbClr val="FFFFFF"/>
              </a:solidFill>
            </a:endParaRPr>
          </a:p>
        </p:txBody>
      </p:sp>
      <p:sp>
        <p:nvSpPr>
          <p:cNvPr id="13" name="Rectangle 3"/>
          <p:cNvSpPr/>
          <p:nvPr userDrawn="1"/>
        </p:nvSpPr>
        <p:spPr bwMode="ltGray">
          <a:xfrm>
            <a:off x="493483"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a:extLst>
              <a:ext uri="{FF2B5EF4-FFF2-40B4-BE49-F238E27FC236}">
                <a16:creationId xmlns:a16="http://schemas.microsoft.com/office/drawing/2014/main" id="{E1B57CAE-42F5-4369-98FD-DC3AF5FF71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24" name="TextBox 23">
            <a:extLst>
              <a:ext uri="{FF2B5EF4-FFF2-40B4-BE49-F238E27FC236}">
                <a16:creationId xmlns:a16="http://schemas.microsoft.com/office/drawing/2014/main" id="{5284BAFC-AF71-4E3E-BD00-802F107BAF64}"/>
              </a:ext>
            </a:extLst>
          </p:cNvPr>
          <p:cNvSpPr txBox="1"/>
          <p:nvPr userDrawn="1"/>
        </p:nvSpPr>
        <p:spPr bwMode="ltGray">
          <a:xfrm>
            <a:off x="6684437" y="1722410"/>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defTabSz="872722">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1514233291"/>
      </p:ext>
    </p:extLst>
  </p:cSld>
  <p:clrMapOvr>
    <a:masterClrMapping/>
  </p:clrMapOvr>
  <p:extLst>
    <p:ext uri="{DCECCB84-F9BA-43D5-87BE-67443E8EF086}">
      <p15:sldGuideLst xmlns:p15="http://schemas.microsoft.com/office/powerpoint/2012/main">
        <p15:guide id="1" pos="1079" userDrawn="1">
          <p15:clr>
            <a:srgbClr val="FBAE40"/>
          </p15:clr>
        </p15:guide>
        <p15:guide id="2" pos="5928" userDrawn="1">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Back Page_2">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66C3D89F-C257-4667-A169-3127141ABA7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a:extLst>
              <a:ext uri="{FF2B5EF4-FFF2-40B4-BE49-F238E27FC236}">
                <a16:creationId xmlns:a16="http://schemas.microsoft.com/office/drawing/2014/main" id="{D13C4C37-0364-4D3A-AD57-18840FE1731F}"/>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14" name="TextBox 13">
            <a:extLst>
              <a:ext uri="{FF2B5EF4-FFF2-40B4-BE49-F238E27FC236}">
                <a16:creationId xmlns:a16="http://schemas.microsoft.com/office/drawing/2014/main" id="{D85C3712-F0A0-44FF-9752-1F1E1A6846AA}"/>
              </a:ext>
            </a:extLst>
          </p:cNvPr>
          <p:cNvSpPr txBox="1"/>
          <p:nvPr/>
        </p:nvSpPr>
        <p:spPr bwMode="ltGray">
          <a:xfrm>
            <a:off x="6684437" y="1722409"/>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66C3D89F-C257-4667-A169-3127141ABA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a:extLst>
              <a:ext uri="{FF2B5EF4-FFF2-40B4-BE49-F238E27FC236}">
                <a16:creationId xmlns:a16="http://schemas.microsoft.com/office/drawing/2014/main" id="{D13C4C37-0364-4D3A-AD57-18840FE1731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24" name="TextBox 23">
            <a:extLst>
              <a:ext uri="{FF2B5EF4-FFF2-40B4-BE49-F238E27FC236}">
                <a16:creationId xmlns:a16="http://schemas.microsoft.com/office/drawing/2014/main" id="{D85C3712-F0A0-44FF-9752-1F1E1A6846AA}"/>
              </a:ext>
            </a:extLst>
          </p:cNvPr>
          <p:cNvSpPr txBox="1"/>
          <p:nvPr userDrawn="1"/>
        </p:nvSpPr>
        <p:spPr bwMode="ltGray">
          <a:xfrm>
            <a:off x="6684437" y="1722410"/>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defTabSz="872722">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Tree>
    <p:extLst>
      <p:ext uri="{BB962C8B-B14F-4D97-AF65-F5344CB8AC3E}">
        <p14:creationId xmlns:p14="http://schemas.microsoft.com/office/powerpoint/2010/main" val="900812453"/>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Back Page_3">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E2A9C01F-6BD8-416F-994D-480B442D89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8" name="Picture 17">
            <a:extLst>
              <a:ext uri="{FF2B5EF4-FFF2-40B4-BE49-F238E27FC236}">
                <a16:creationId xmlns:a16="http://schemas.microsoft.com/office/drawing/2014/main" id="{91B3CC6E-4720-41C0-BD7A-48C1E0BB92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flipH="1">
            <a:off x="5590583" y="1795224"/>
            <a:ext cx="1075321" cy="772533"/>
          </a:xfrm>
          <a:prstGeom prst="rect">
            <a:avLst/>
          </a:prstGeom>
        </p:spPr>
      </p:pic>
      <p:sp>
        <p:nvSpPr>
          <p:cNvPr id="20" name="TextBox 19">
            <a:extLst>
              <a:ext uri="{FF2B5EF4-FFF2-40B4-BE49-F238E27FC236}">
                <a16:creationId xmlns:a16="http://schemas.microsoft.com/office/drawing/2014/main" id="{122D832D-9DF5-40A6-9A45-0AB9535916CC}"/>
              </a:ext>
            </a:extLst>
          </p:cNvPr>
          <p:cNvSpPr txBox="1"/>
          <p:nvPr/>
        </p:nvSpPr>
        <p:spPr bwMode="ltGray">
          <a:xfrm>
            <a:off x="6684438" y="1722408"/>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Following the progress of Dolly’s clones</a:t>
            </a:r>
          </a:p>
          <a:p>
            <a:pPr>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9"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E2A9C01F-6BD8-416F-994D-480B442D89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a:extLst>
              <a:ext uri="{FF2B5EF4-FFF2-40B4-BE49-F238E27FC236}">
                <a16:creationId xmlns:a16="http://schemas.microsoft.com/office/drawing/2014/main" id="{91B3CC6E-4720-41C0-BD7A-48C1E0BB92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flipH="1">
            <a:off x="5590596" y="1795224"/>
            <a:ext cx="1075321" cy="772533"/>
          </a:xfrm>
          <a:prstGeom prst="rect">
            <a:avLst/>
          </a:prstGeom>
        </p:spPr>
      </p:pic>
      <p:sp>
        <p:nvSpPr>
          <p:cNvPr id="24" name="TextBox 23">
            <a:extLst>
              <a:ext uri="{FF2B5EF4-FFF2-40B4-BE49-F238E27FC236}">
                <a16:creationId xmlns:a16="http://schemas.microsoft.com/office/drawing/2014/main" id="{122D832D-9DF5-40A6-9A45-0AB9535916CC}"/>
              </a:ext>
            </a:extLst>
          </p:cNvPr>
          <p:cNvSpPr txBox="1"/>
          <p:nvPr userDrawn="1"/>
        </p:nvSpPr>
        <p:spPr bwMode="ltGray">
          <a:xfrm>
            <a:off x="6684440" y="1722409"/>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Following the progress of Dolly’s clones</a:t>
            </a:r>
          </a:p>
          <a:p>
            <a:pPr defTabSz="872722">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Tree>
    <p:extLst>
      <p:ext uri="{BB962C8B-B14F-4D97-AF65-F5344CB8AC3E}">
        <p14:creationId xmlns:p14="http://schemas.microsoft.com/office/powerpoint/2010/main" val="2266302977"/>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Back Page_4">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9EF7BBF5-AA3B-4297-921E-E9802A99F9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3B32DDDB-F219-4E70-AF33-64D0D2C89A17}"/>
              </a:ext>
            </a:extLst>
          </p:cNvPr>
          <p:cNvSpPr txBox="1"/>
          <p:nvPr/>
        </p:nvSpPr>
        <p:spPr bwMode="ltGray">
          <a:xfrm>
            <a:off x="6684437" y="1722408"/>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Frogs catch flies with sticky tongues</a:t>
            </a:r>
          </a:p>
          <a:p>
            <a:pPr>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0" name="Picture 19"/>
          <p:cNvPicPr>
            <a:picLocks noChangeAspect="1"/>
          </p:cNvPicPr>
          <p:nvPr/>
        </p:nvPicPr>
        <p:blipFill rotWithShape="1">
          <a:blip r:embed="rId3"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1" name="TextBox 20">
            <a:extLst>
              <a:ext uri="{FF2B5EF4-FFF2-40B4-BE49-F238E27FC236}">
                <a16:creationId xmlns:a16="http://schemas.microsoft.com/office/drawing/2014/main" id="{3B32DDDB-F219-4E70-AF33-64D0D2C89A17}"/>
              </a:ext>
            </a:extLst>
          </p:cNvPr>
          <p:cNvSpPr txBox="1"/>
          <p:nvPr/>
        </p:nvSpPr>
        <p:spPr bwMode="ltGray">
          <a:xfrm>
            <a:off x="5512372" y="2561003"/>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9"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2" name="Rectangle 2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3" name="Picture 22">
            <a:extLst>
              <a:ext uri="{FF2B5EF4-FFF2-40B4-BE49-F238E27FC236}">
                <a16:creationId xmlns:a16="http://schemas.microsoft.com/office/drawing/2014/main" id="{9EF7BBF5-AA3B-4297-921E-E9802A99F9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4" name="TextBox 23">
            <a:extLst>
              <a:ext uri="{FF2B5EF4-FFF2-40B4-BE49-F238E27FC236}">
                <a16:creationId xmlns:a16="http://schemas.microsoft.com/office/drawing/2014/main" id="{3B32DDDB-F219-4E70-AF33-64D0D2C89A17}"/>
              </a:ext>
            </a:extLst>
          </p:cNvPr>
          <p:cNvSpPr txBox="1"/>
          <p:nvPr userDrawn="1"/>
        </p:nvSpPr>
        <p:spPr bwMode="ltGray">
          <a:xfrm>
            <a:off x="6684437" y="1722410"/>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Frogs catch flies with sticky tongues</a:t>
            </a:r>
          </a:p>
          <a:p>
            <a:pPr defTabSz="872722">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5" name="Picture 24"/>
          <p:cNvPicPr>
            <a:picLocks noChangeAspect="1"/>
          </p:cNvPicPr>
          <p:nvPr userDrawn="1"/>
        </p:nvPicPr>
        <p:blipFill rotWithShape="1">
          <a:blip r:embed="rId4"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6" name="TextBox 25">
            <a:extLst>
              <a:ext uri="{FF2B5EF4-FFF2-40B4-BE49-F238E27FC236}">
                <a16:creationId xmlns:a16="http://schemas.microsoft.com/office/drawing/2014/main" id="{3B32DDDB-F219-4E70-AF33-64D0D2C89A17}"/>
              </a:ext>
            </a:extLst>
          </p:cNvPr>
          <p:cNvSpPr txBox="1"/>
          <p:nvPr userDrawn="1"/>
        </p:nvSpPr>
        <p:spPr bwMode="ltGray">
          <a:xfrm>
            <a:off x="5512377" y="2561016"/>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Tree>
    <p:extLst>
      <p:ext uri="{BB962C8B-B14F-4D97-AF65-F5344CB8AC3E}">
        <p14:creationId xmlns:p14="http://schemas.microsoft.com/office/powerpoint/2010/main" val="3780032977"/>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Back Page_5">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BA4CEA25-255A-421A-8FD6-5D7D4AA4A7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ltGray">
          <a:xfrm>
            <a:off x="5582280" y="1795227"/>
            <a:ext cx="1091926" cy="772533"/>
          </a:xfrm>
          <a:prstGeom prst="rect">
            <a:avLst/>
          </a:prstGeom>
        </p:spPr>
      </p:pic>
      <p:sp>
        <p:nvSpPr>
          <p:cNvPr id="14" name="TextBox 13">
            <a:extLst>
              <a:ext uri="{FF2B5EF4-FFF2-40B4-BE49-F238E27FC236}">
                <a16:creationId xmlns:a16="http://schemas.microsoft.com/office/drawing/2014/main" id="{66593E19-AAB9-4B90-9E55-ACE37172A01D}"/>
              </a:ext>
            </a:extLst>
          </p:cNvPr>
          <p:cNvSpPr txBox="1"/>
          <p:nvPr/>
        </p:nvSpPr>
        <p:spPr bwMode="ltGray">
          <a:xfrm>
            <a:off x="6684437" y="1722409"/>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a:lnSpc>
                <a:spcPct val="100000"/>
              </a:lnSpc>
              <a:spcAft>
                <a:spcPts val="600"/>
              </a:spcAft>
              <a:buClr>
                <a:srgbClr val="58595B"/>
              </a:buClr>
            </a:pPr>
            <a:endParaRPr lang="en-US" sz="800" dirty="0">
              <a:solidFill>
                <a:srgbClr val="FFFFFF"/>
              </a:solidFill>
            </a:endParaRP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BA4CEA25-255A-421A-8FD6-5D7D4AA4A7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ltGray">
          <a:xfrm>
            <a:off x="5582280" y="1795229"/>
            <a:ext cx="1091926" cy="772533"/>
          </a:xfrm>
          <a:prstGeom prst="rect">
            <a:avLst/>
          </a:prstGeom>
        </p:spPr>
      </p:pic>
      <p:sp>
        <p:nvSpPr>
          <p:cNvPr id="24" name="TextBox 23">
            <a:extLst>
              <a:ext uri="{FF2B5EF4-FFF2-40B4-BE49-F238E27FC236}">
                <a16:creationId xmlns:a16="http://schemas.microsoft.com/office/drawing/2014/main" id="{66593E19-AAB9-4B90-9E55-ACE37172A01D}"/>
              </a:ext>
            </a:extLst>
          </p:cNvPr>
          <p:cNvSpPr txBox="1"/>
          <p:nvPr userDrawn="1"/>
        </p:nvSpPr>
        <p:spPr bwMode="ltGray">
          <a:xfrm>
            <a:off x="6684437" y="1722410"/>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defTabSz="872722">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25142632"/>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Back Page_6">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8" name="Picture 17">
            <a:extLst>
              <a:ext uri="{FF2B5EF4-FFF2-40B4-BE49-F238E27FC236}">
                <a16:creationId xmlns:a16="http://schemas.microsoft.com/office/drawing/2014/main" id="{03BA9BE5-DCF8-40B8-9CCD-75506F4BE9EB}"/>
              </a:ext>
            </a:extLst>
          </p:cNvPr>
          <p:cNvPicPr>
            <a:picLocks noChangeAspect="1"/>
          </p:cNvPicPr>
          <p:nvPr/>
        </p:nvPicPr>
        <p:blipFill rotWithShape="1">
          <a:blip r:embed="rId2">
            <a:extLst>
              <a:ext uri="{28A0092B-C50C-407E-A947-70E740481C1C}">
                <a14:useLocalDpi xmlns:a14="http://schemas.microsoft.com/office/drawing/2010/main"/>
              </a:ext>
            </a:extLst>
          </a:blip>
          <a:srcRect l="5269" t="6276" r="3050" b="2042"/>
          <a:stretch/>
        </p:blipFill>
        <p:spPr bwMode="ltGray">
          <a:xfrm>
            <a:off x="5586188" y="1795225"/>
            <a:ext cx="716532" cy="2031974"/>
          </a:xfrm>
          <a:prstGeom prst="rect">
            <a:avLst/>
          </a:prstGeom>
          <a:noFill/>
          <a:ln>
            <a:noFill/>
          </a:ln>
        </p:spPr>
      </p:pic>
      <p:pic>
        <p:nvPicPr>
          <p:cNvPr id="13" name="Picture 12">
            <a:extLst>
              <a:ext uri="{FF2B5EF4-FFF2-40B4-BE49-F238E27FC236}">
                <a16:creationId xmlns:a16="http://schemas.microsoft.com/office/drawing/2014/main" id="{B8BDA46F-B642-4E9A-8230-D7213E3101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21EC8FF4-A670-42FE-9E92-5901DBDA2338}"/>
              </a:ext>
            </a:extLst>
          </p:cNvPr>
          <p:cNvSpPr txBox="1"/>
          <p:nvPr/>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Marie Curie (1867–1934)</a:t>
            </a:r>
          </a:p>
          <a:p>
            <a:pPr>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a:lnSpc>
                <a:spcPct val="100000"/>
              </a:lnSpc>
              <a:spcAft>
                <a:spcPts val="600"/>
              </a:spcAft>
              <a:buClr>
                <a:srgbClr val="58595B"/>
              </a:buClr>
            </a:pPr>
            <a:endParaRPr lang="en-US" sz="800" dirty="0">
              <a:solidFill>
                <a:srgbClr val="FFFFFF"/>
              </a:solidFill>
            </a:endParaRPr>
          </a:p>
        </p:txBody>
      </p:sp>
      <p:sp>
        <p:nvSpPr>
          <p:cNvPr id="1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03BA9BE5-DCF8-40B8-9CCD-75506F4B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5269" t="6276" r="3050" b="2042"/>
          <a:stretch/>
        </p:blipFill>
        <p:spPr bwMode="ltGray">
          <a:xfrm>
            <a:off x="5586192" y="1795225"/>
            <a:ext cx="716532" cy="2031974"/>
          </a:xfrm>
          <a:prstGeom prst="rect">
            <a:avLst/>
          </a:prstGeom>
          <a:noFill/>
          <a:ln>
            <a:noFill/>
          </a:ln>
        </p:spPr>
      </p:pic>
      <p:pic>
        <p:nvPicPr>
          <p:cNvPr id="23" name="Picture 22">
            <a:extLst>
              <a:ext uri="{FF2B5EF4-FFF2-40B4-BE49-F238E27FC236}">
                <a16:creationId xmlns:a16="http://schemas.microsoft.com/office/drawing/2014/main" id="{B8BDA46F-B642-4E9A-8230-D7213E310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4" name="TextBox 23">
            <a:extLst>
              <a:ext uri="{FF2B5EF4-FFF2-40B4-BE49-F238E27FC236}">
                <a16:creationId xmlns:a16="http://schemas.microsoft.com/office/drawing/2014/main" id="{21EC8FF4-A670-42FE-9E92-5901DBDA2338}"/>
              </a:ext>
            </a:extLst>
          </p:cNvPr>
          <p:cNvSpPr txBox="1"/>
          <p:nvPr userDrawn="1"/>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Marie Curie (1867–1934)</a:t>
            </a:r>
          </a:p>
          <a:p>
            <a:pPr defTabSz="872722">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79346713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Back Page_7">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20" name="Picture 19">
            <a:extLst>
              <a:ext uri="{FF2B5EF4-FFF2-40B4-BE49-F238E27FC236}">
                <a16:creationId xmlns:a16="http://schemas.microsoft.com/office/drawing/2014/main" id="{05AB82A9-62CB-4A5E-B702-41E4DB9811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13" name="Picture 12">
            <a:extLst>
              <a:ext uri="{FF2B5EF4-FFF2-40B4-BE49-F238E27FC236}">
                <a16:creationId xmlns:a16="http://schemas.microsoft.com/office/drawing/2014/main" id="{79BE4A3C-0D32-4CC1-B2A0-F1C90B8B38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0376CAC4-FE9A-4EEC-8644-CC9A94D05DE5}"/>
              </a:ext>
            </a:extLst>
          </p:cNvPr>
          <p:cNvSpPr txBox="1"/>
          <p:nvPr/>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de-DE" sz="1000" b="1" dirty="0">
                <a:solidFill>
                  <a:srgbClr val="FFFFFF"/>
                </a:solidFill>
              </a:rPr>
              <a:t>Chien Shiung Wu (1912–1997)</a:t>
            </a:r>
          </a:p>
          <a:p>
            <a:pPr>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a:lnSpc>
                <a:spcPct val="100000"/>
              </a:lnSpc>
              <a:spcAft>
                <a:spcPts val="600"/>
              </a:spcAft>
              <a:buClr>
                <a:srgbClr val="58595B"/>
              </a:buClr>
            </a:pPr>
            <a:endParaRPr lang="en-US" sz="800" dirty="0">
              <a:solidFill>
                <a:srgbClr val="FFFFFF"/>
              </a:solidFill>
            </a:endParaRPr>
          </a:p>
        </p:txBody>
      </p:sp>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8"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05AB82A9-62CB-4A5E-B702-41E4DB981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23" name="Picture 22">
            <a:extLst>
              <a:ext uri="{FF2B5EF4-FFF2-40B4-BE49-F238E27FC236}">
                <a16:creationId xmlns:a16="http://schemas.microsoft.com/office/drawing/2014/main" id="{79BE4A3C-0D32-4CC1-B2A0-F1C90B8B38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4" name="TextBox 23">
            <a:extLst>
              <a:ext uri="{FF2B5EF4-FFF2-40B4-BE49-F238E27FC236}">
                <a16:creationId xmlns:a16="http://schemas.microsoft.com/office/drawing/2014/main" id="{0376CAC4-FE9A-4EEC-8644-CC9A94D05DE5}"/>
              </a:ext>
            </a:extLst>
          </p:cNvPr>
          <p:cNvSpPr txBox="1"/>
          <p:nvPr userDrawn="1"/>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Chien Shiung Wu (1912–1997)</a:t>
            </a:r>
          </a:p>
          <a:p>
            <a:pPr defTabSz="872722">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80059367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Back Page_8">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C1C7E829-A605-4E86-9132-6854D27C69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4" name="Picture 13"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19" name="TextBox 18">
            <a:extLst>
              <a:ext uri="{FF2B5EF4-FFF2-40B4-BE49-F238E27FC236}">
                <a16:creationId xmlns:a16="http://schemas.microsoft.com/office/drawing/2014/main" id="{23CB2639-9386-4AB0-896A-2F5C64015CE0}"/>
              </a:ext>
            </a:extLst>
          </p:cNvPr>
          <p:cNvSpPr txBox="1"/>
          <p:nvPr/>
        </p:nvSpPr>
        <p:spPr bwMode="ltGray">
          <a:xfrm>
            <a:off x="6314942" y="172240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de-DE" sz="1000" b="1" dirty="0">
                <a:solidFill>
                  <a:srgbClr val="FFFFFF"/>
                </a:solidFill>
              </a:rPr>
              <a:t>Alan Turing (1867–1934)</a:t>
            </a:r>
          </a:p>
          <a:p>
            <a:pPr>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a:lnSpc>
                <a:spcPct val="100000"/>
              </a:lnSpc>
              <a:spcAft>
                <a:spcPts val="600"/>
              </a:spcAft>
              <a:buClr>
                <a:srgbClr val="58595B"/>
              </a:buClr>
            </a:pPr>
            <a:endParaRPr lang="en-US" sz="800" dirty="0">
              <a:solidFill>
                <a:srgbClr val="FFFFFF"/>
              </a:solidFill>
            </a:endParaRP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C1C7E829-A605-4E86-9132-6854D27C69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24" name="TextBox 23">
            <a:extLst>
              <a:ext uri="{FF2B5EF4-FFF2-40B4-BE49-F238E27FC236}">
                <a16:creationId xmlns:a16="http://schemas.microsoft.com/office/drawing/2014/main" id="{23CB2639-9386-4AB0-896A-2F5C64015CE0}"/>
              </a:ext>
            </a:extLst>
          </p:cNvPr>
          <p:cNvSpPr txBox="1"/>
          <p:nvPr userDrawn="1"/>
        </p:nvSpPr>
        <p:spPr bwMode="ltGray">
          <a:xfrm>
            <a:off x="6314942" y="172241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Alan Turing (1867–1934)</a:t>
            </a:r>
          </a:p>
          <a:p>
            <a:pPr defTabSz="872722">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86740363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Back Page_9">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FCB0C8F4-3E4F-4B43-BFAC-860B9326DE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DCE45E40-13F9-4F61-BB54-EAA5A617F973}"/>
              </a:ext>
            </a:extLst>
          </p:cNvPr>
          <p:cNvSpPr txBox="1"/>
          <p:nvPr/>
        </p:nvSpPr>
        <p:spPr bwMode="ltGray">
          <a:xfrm>
            <a:off x="6314942" y="1722408"/>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de-DE" sz="1000" b="1" dirty="0">
                <a:solidFill>
                  <a:srgbClr val="FFFFFF"/>
                </a:solidFill>
              </a:rPr>
              <a:t>Alfred Nobel (1833–1896)</a:t>
            </a:r>
          </a:p>
          <a:p>
            <a:pPr>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a:lnSpc>
                <a:spcPct val="100000"/>
              </a:lnSpc>
              <a:spcAft>
                <a:spcPts val="600"/>
              </a:spcAft>
              <a:buClr>
                <a:srgbClr val="58595B"/>
              </a:buClr>
            </a:pPr>
            <a:endParaRPr lang="en-US" sz="800" dirty="0">
              <a:solidFill>
                <a:srgbClr val="FFFFFF"/>
              </a:solidFill>
            </a:endParaRPr>
          </a:p>
        </p:txBody>
      </p:sp>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FCB0C8F4-3E4F-4B43-BFAC-860B9326DE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3" name="TextBox 22">
            <a:extLst>
              <a:ext uri="{FF2B5EF4-FFF2-40B4-BE49-F238E27FC236}">
                <a16:creationId xmlns:a16="http://schemas.microsoft.com/office/drawing/2014/main" id="{DCE45E40-13F9-4F61-BB54-EAA5A617F973}"/>
              </a:ext>
            </a:extLst>
          </p:cNvPr>
          <p:cNvSpPr txBox="1"/>
          <p:nvPr userDrawn="1"/>
        </p:nvSpPr>
        <p:spPr bwMode="ltGray">
          <a:xfrm>
            <a:off x="6314942" y="1722409"/>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Alfred Nobel (1833–1896)</a:t>
            </a:r>
          </a:p>
          <a:p>
            <a:pPr defTabSz="872722">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defTabSz="872722">
              <a:lnSpc>
                <a:spcPct val="100000"/>
              </a:lnSpc>
              <a:spcAft>
                <a:spcPts val="600"/>
              </a:spcAft>
              <a:buClr>
                <a:srgbClr val="58595B"/>
              </a:buClr>
            </a:pPr>
            <a:endParaRPr lang="en-US" sz="800" dirty="0">
              <a:solidFill>
                <a:srgbClr val="FFFFFF"/>
              </a:solidFill>
            </a:endParaRPr>
          </a:p>
        </p:txBody>
      </p:sp>
      <p:pic>
        <p:nvPicPr>
          <p:cNvPr id="24" name="Picture 23"/>
          <p:cNvPicPr>
            <a:picLocks noChangeAspect="1"/>
          </p:cNvPicPr>
          <p:nvPr userDrawn="1"/>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Tree>
    <p:extLst>
      <p:ext uri="{BB962C8B-B14F-4D97-AF65-F5344CB8AC3E}">
        <p14:creationId xmlns:p14="http://schemas.microsoft.com/office/powerpoint/2010/main" val="46739727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ection divider 4">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6EB5E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2" name="Isosceles Triangle 2"/>
          <p:cNvSpPr/>
          <p:nvPr/>
        </p:nvSpPr>
        <p:spPr>
          <a:xfrm rot="16200000">
            <a:off x="5465955" y="2641796"/>
            <a:ext cx="2824488" cy="4531602"/>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8CC4E7"/>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a:p>
        </p:txBody>
      </p:sp>
      <p:sp>
        <p:nvSpPr>
          <p:cNvPr id="4" name="Rectangle 3"/>
          <p:cNvSpPr/>
          <p:nvPr/>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3" name="Text Placeholder 10"/>
          <p:cNvSpPr>
            <a:spLocks noGrp="1"/>
          </p:cNvSpPr>
          <p:nvPr>
            <p:ph type="body" sz="quarter" idx="14" hasCustomPrompt="1"/>
          </p:nvPr>
        </p:nvSpPr>
        <p:spPr>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dirty="0"/>
              <a:t>#.#</a:t>
            </a:r>
          </a:p>
        </p:txBody>
      </p:sp>
      <p:sp>
        <p:nvSpPr>
          <p:cNvPr id="16"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018093619"/>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Back Page_10">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grpSp>
        <p:nvGrpSpPr>
          <p:cNvPr id="3" name="Group 2">
            <a:extLst>
              <a:ext uri="{FF2B5EF4-FFF2-40B4-BE49-F238E27FC236}">
                <a16:creationId xmlns:a16="http://schemas.microsoft.com/office/drawing/2014/main" id="{5070D9AE-52E6-4D39-8ADD-D45B4DB2BFB1}"/>
              </a:ext>
            </a:extLst>
          </p:cNvPr>
          <p:cNvGrpSpPr/>
          <p:nvPr/>
        </p:nvGrpSpPr>
        <p:grpSpPr bwMode="ltGray">
          <a:xfrm>
            <a:off x="5582279" y="1458217"/>
            <a:ext cx="3104119" cy="2368982"/>
            <a:chOff x="6047469" y="1458217"/>
            <a:chExt cx="3362796" cy="2368982"/>
          </a:xfrm>
        </p:grpSpPr>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13" name="Picture 12">
            <a:extLst>
              <a:ext uri="{FF2B5EF4-FFF2-40B4-BE49-F238E27FC236}">
                <a16:creationId xmlns:a16="http://schemas.microsoft.com/office/drawing/2014/main" id="{D2A21FEC-B620-4568-A6AC-D38494983D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75B463F-906B-4355-9F74-54AF4D000292}"/>
              </a:ext>
            </a:extLst>
          </p:cNvPr>
          <p:cNvSpPr txBox="1"/>
          <p:nvPr/>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John Maynard Keynes (1883–1946)</a:t>
            </a:r>
          </a:p>
          <a:p>
            <a:pPr>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a:lnSpc>
                <a:spcPct val="100000"/>
              </a:lnSpc>
              <a:spcAft>
                <a:spcPts val="600"/>
              </a:spcAft>
              <a:buClr>
                <a:srgbClr val="58595B"/>
              </a:buClr>
            </a:pPr>
            <a:endParaRPr lang="en-US" sz="800" dirty="0">
              <a:solidFill>
                <a:srgbClr val="FFFFFF"/>
              </a:solidFill>
            </a:endParaRPr>
          </a:p>
        </p:txBody>
      </p:sp>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grpSp>
        <p:nvGrpSpPr>
          <p:cNvPr id="22" name="Group 21">
            <a:extLst>
              <a:ext uri="{FF2B5EF4-FFF2-40B4-BE49-F238E27FC236}">
                <a16:creationId xmlns:a16="http://schemas.microsoft.com/office/drawing/2014/main" id="{5070D9AE-52E6-4D39-8ADD-D45B4DB2BFB1}"/>
              </a:ext>
            </a:extLst>
          </p:cNvPr>
          <p:cNvGrpSpPr/>
          <p:nvPr userDrawn="1"/>
        </p:nvGrpSpPr>
        <p:grpSpPr bwMode="ltGray">
          <a:xfrm>
            <a:off x="5582279" y="1458217"/>
            <a:ext cx="3104119" cy="2368982"/>
            <a:chOff x="6047469" y="1458217"/>
            <a:chExt cx="3362796" cy="2368982"/>
          </a:xfrm>
        </p:grpSpPr>
        <p:cxnSp>
          <p:nvCxnSpPr>
            <p:cNvPr id="23" name="Straight Connector 22">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25" name="Picture 24">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26" name="Picture 25">
            <a:extLst>
              <a:ext uri="{FF2B5EF4-FFF2-40B4-BE49-F238E27FC236}">
                <a16:creationId xmlns:a16="http://schemas.microsoft.com/office/drawing/2014/main" id="{D2A21FEC-B620-4568-A6AC-D38494983D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7" name="TextBox 26">
            <a:extLst>
              <a:ext uri="{FF2B5EF4-FFF2-40B4-BE49-F238E27FC236}">
                <a16:creationId xmlns:a16="http://schemas.microsoft.com/office/drawing/2014/main" id="{875B463F-906B-4355-9F74-54AF4D000292}"/>
              </a:ext>
            </a:extLst>
          </p:cNvPr>
          <p:cNvSpPr txBox="1"/>
          <p:nvPr userDrawn="1"/>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John Maynard Keynes (1883–1946)</a:t>
            </a:r>
          </a:p>
          <a:p>
            <a:pPr defTabSz="872722">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76148969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Cover Page_1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38036E-3AC3-4AFB-BCBE-21A40CF56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4" name="Picture 13">
            <a:extLst>
              <a:ext uri="{FF2B5EF4-FFF2-40B4-BE49-F238E27FC236}">
                <a16:creationId xmlns:a16="http://schemas.microsoft.com/office/drawing/2014/main" id="{96C383B2-7FAC-4A6B-96B3-FC59107521C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chemeClr val="accent6"/>
                </a:solidFill>
                <a:latin typeface="+mj-lt"/>
              </a:defRPr>
            </a:lvl1pPr>
            <a:lvl2pPr>
              <a:defRPr sz="1600">
                <a:solidFill>
                  <a:schemeClr val="accent6"/>
                </a:solidFill>
                <a:latin typeface="+mj-lt"/>
              </a:defRPr>
            </a:lvl2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BCE79ABB-6F4E-4B9B-B1DC-63FE973A7C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D9C36541-28EB-4A64-9EC4-D8DFDDE360BC}"/>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pic>
        <p:nvPicPr>
          <p:cNvPr id="11" name="Picture 10">
            <a:extLst>
              <a:ext uri="{FF2B5EF4-FFF2-40B4-BE49-F238E27FC236}">
                <a16:creationId xmlns:a16="http://schemas.microsoft.com/office/drawing/2014/main" id="{2E38036E-3AC3-4AFB-BCBE-21A40CF5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2" name="Picture 11">
            <a:extLst>
              <a:ext uri="{FF2B5EF4-FFF2-40B4-BE49-F238E27FC236}">
                <a16:creationId xmlns:a16="http://schemas.microsoft.com/office/drawing/2014/main" id="{96C383B2-7FAC-4A6B-96B3-FC59107521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pic>
        <p:nvPicPr>
          <p:cNvPr id="16" name="Picture 15">
            <a:extLst>
              <a:ext uri="{FF2B5EF4-FFF2-40B4-BE49-F238E27FC236}">
                <a16:creationId xmlns:a16="http://schemas.microsoft.com/office/drawing/2014/main" id="{BCE79ABB-6F4E-4B9B-B1DC-63FE973A7CF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spTree>
    <p:extLst>
      <p:ext uri="{BB962C8B-B14F-4D97-AF65-F5344CB8AC3E}">
        <p14:creationId xmlns:p14="http://schemas.microsoft.com/office/powerpoint/2010/main" val="3542792356"/>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Back Page_11">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a:extLst>
              <a:ext uri="{FF2B5EF4-FFF2-40B4-BE49-F238E27FC236}">
                <a16:creationId xmlns:a16="http://schemas.microsoft.com/office/drawing/2014/main" id="{33ADBF16-D513-4B8E-859C-E4FD49CC19A5}"/>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22" name="Picture 21">
            <a:extLst>
              <a:ext uri="{FF2B5EF4-FFF2-40B4-BE49-F238E27FC236}">
                <a16:creationId xmlns:a16="http://schemas.microsoft.com/office/drawing/2014/main" id="{6ADFCF5E-0E29-4785-AC93-817045AAE87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EAA651BE-D862-43C3-9F7B-108F553E9472}"/>
              </a:ext>
            </a:extLst>
          </p:cNvPr>
          <p:cNvSpPr txBox="1"/>
          <p:nvPr/>
        </p:nvSpPr>
        <p:spPr bwMode="ltGray">
          <a:xfrm>
            <a:off x="2495834" y="1197108"/>
            <a:ext cx="2390839" cy="2831544"/>
          </a:xfrm>
          <a:prstGeom prst="rect">
            <a:avLst/>
          </a:prstGeom>
          <a:noFill/>
        </p:spPr>
        <p:txBody>
          <a:bodyPr wrap="square" lIns="0" tIns="0" rIns="0" bIns="0" rtlCol="0" anchor="t" anchorCtr="0">
            <a:spAutoFit/>
          </a:bodyPr>
          <a:lstStyle/>
          <a:p>
            <a:r>
              <a:rPr lang="en-GB" sz="1400" b="1" dirty="0">
                <a:solidFill>
                  <a:srgbClr val="FFFFFF"/>
                </a:solidFill>
              </a:rPr>
              <a:t>Robots as virtual diving buddies</a:t>
            </a:r>
          </a:p>
          <a:p>
            <a:pPr>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0" name="Straight Connector 19">
            <a:extLst>
              <a:ext uri="{FF2B5EF4-FFF2-40B4-BE49-F238E27FC236}">
                <a16:creationId xmlns:a16="http://schemas.microsoft.com/office/drawing/2014/main" id="{4D67D26E-4246-4691-B8C7-A50F67701B5E}"/>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E51922A-2ABF-4D68-8247-7D707F6B87EA}"/>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sp>
        <p:nvSpPr>
          <p:cNvPr id="25" name="TextBox 24">
            <a:extLst>
              <a:ext uri="{FF2B5EF4-FFF2-40B4-BE49-F238E27FC236}">
                <a16:creationId xmlns:a16="http://schemas.microsoft.com/office/drawing/2014/main" id="{612C7A7A-4564-4B8C-B8C2-305CED49FF7B}"/>
              </a:ext>
            </a:extLst>
          </p:cNvPr>
          <p:cNvSpPr txBox="1"/>
          <p:nvPr/>
        </p:nvSpPr>
        <p:spPr bwMode="ltGray">
          <a:xfrm>
            <a:off x="750277" y="2409522"/>
            <a:ext cx="1598391" cy="169277"/>
          </a:xfrm>
          <a:prstGeom prst="rect">
            <a:avLst/>
          </a:prstGeom>
          <a:noFill/>
        </p:spPr>
        <p:txBody>
          <a:bodyPr wrap="square" lIns="0" tIns="0" rIns="0" bIns="0" rtlCol="0" anchor="t" anchorCtr="0">
            <a:spAutoFit/>
          </a:bodyPr>
          <a:lstStyle/>
          <a:p>
            <a:pPr>
              <a:spcBef>
                <a:spcPts val="600"/>
              </a:spcBef>
              <a:defRPr/>
            </a:pPr>
            <a:r>
              <a:rPr lang="en-GB" sz="1100" dirty="0">
                <a:solidFill>
                  <a:srgbClr val="FFFFFF"/>
                </a:solidFill>
              </a:rPr>
              <a:t>©Osada/Seguin/DRASSM</a:t>
            </a:r>
          </a:p>
        </p:txBody>
      </p:sp>
      <p:pic>
        <p:nvPicPr>
          <p:cNvPr id="18" name="Picture 17">
            <a:extLst>
              <a:ext uri="{FF2B5EF4-FFF2-40B4-BE49-F238E27FC236}">
                <a16:creationId xmlns:a16="http://schemas.microsoft.com/office/drawing/2014/main" id="{2B05DC0A-7BCC-450B-8EBD-539DD025587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
        <p:nvSpPr>
          <p:cNvPr id="12"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5" name="Rectangle 14">
            <a:extLst>
              <a:ext uri="{FF2B5EF4-FFF2-40B4-BE49-F238E27FC236}">
                <a16:creationId xmlns:a16="http://schemas.microsoft.com/office/drawing/2014/main" id="{33ADBF16-D513-4B8E-859C-E4FD49CC19A5}"/>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7" name="Picture 16">
            <a:extLst>
              <a:ext uri="{FF2B5EF4-FFF2-40B4-BE49-F238E27FC236}">
                <a16:creationId xmlns:a16="http://schemas.microsoft.com/office/drawing/2014/main" id="{6ADFCF5E-0E29-4785-AC93-817045AAE8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EAA651BE-D862-43C3-9F7B-108F553E9472}"/>
              </a:ext>
            </a:extLst>
          </p:cNvPr>
          <p:cNvSpPr txBox="1"/>
          <p:nvPr userDrawn="1"/>
        </p:nvSpPr>
        <p:spPr bwMode="ltGray">
          <a:xfrm>
            <a:off x="2495841" y="1197108"/>
            <a:ext cx="2390839" cy="2831544"/>
          </a:xfrm>
          <a:prstGeom prst="rect">
            <a:avLst/>
          </a:prstGeom>
          <a:noFill/>
        </p:spPr>
        <p:txBody>
          <a:bodyPr wrap="square" lIns="0" tIns="0" rIns="0" bIns="0" rtlCol="0" anchor="t" anchorCtr="0">
            <a:spAutoFit/>
          </a:bodyPr>
          <a:lstStyle/>
          <a:p>
            <a:pPr defTabSz="872722"/>
            <a:r>
              <a:rPr lang="en-GB" sz="1400" b="1" dirty="0">
                <a:solidFill>
                  <a:srgbClr val="FFFFFF"/>
                </a:solidFill>
              </a:rPr>
              <a:t>Robots as virtual diving buddies</a:t>
            </a:r>
          </a:p>
          <a:p>
            <a:pPr defTabSz="872722">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4" name="Straight Connector 23">
            <a:extLst>
              <a:ext uri="{FF2B5EF4-FFF2-40B4-BE49-F238E27FC236}">
                <a16:creationId xmlns:a16="http://schemas.microsoft.com/office/drawing/2014/main" id="{4D67D26E-4246-4691-B8C7-A50F67701B5E}"/>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E51922A-2ABF-4D68-8247-7D707F6B87EA}"/>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sp>
        <p:nvSpPr>
          <p:cNvPr id="27" name="TextBox 26">
            <a:extLst>
              <a:ext uri="{FF2B5EF4-FFF2-40B4-BE49-F238E27FC236}">
                <a16:creationId xmlns:a16="http://schemas.microsoft.com/office/drawing/2014/main" id="{612C7A7A-4564-4B8C-B8C2-305CED49FF7B}"/>
              </a:ext>
            </a:extLst>
          </p:cNvPr>
          <p:cNvSpPr txBox="1"/>
          <p:nvPr userDrawn="1"/>
        </p:nvSpPr>
        <p:spPr bwMode="ltGray">
          <a:xfrm>
            <a:off x="750281" y="2409548"/>
            <a:ext cx="1598391" cy="169277"/>
          </a:xfrm>
          <a:prstGeom prst="rect">
            <a:avLst/>
          </a:prstGeom>
          <a:noFill/>
        </p:spPr>
        <p:txBody>
          <a:bodyPr wrap="square" lIns="0" tIns="0" rIns="0" bIns="0" rtlCol="0" anchor="t" anchorCtr="0">
            <a:spAutoFit/>
          </a:bodyPr>
          <a:lstStyle/>
          <a:p>
            <a:pPr defTabSz="872722">
              <a:spcBef>
                <a:spcPts val="600"/>
              </a:spcBef>
              <a:defRPr/>
            </a:pPr>
            <a:r>
              <a:rPr lang="en-GB" sz="1100" dirty="0">
                <a:solidFill>
                  <a:srgbClr val="FFFFFF"/>
                </a:solidFill>
              </a:rPr>
              <a:t>©Osada/Seguin/DRASSM</a:t>
            </a:r>
          </a:p>
        </p:txBody>
      </p:sp>
      <p:pic>
        <p:nvPicPr>
          <p:cNvPr id="28" name="Picture 27">
            <a:extLst>
              <a:ext uri="{FF2B5EF4-FFF2-40B4-BE49-F238E27FC236}">
                <a16:creationId xmlns:a16="http://schemas.microsoft.com/office/drawing/2014/main" id="{2B05DC0A-7BCC-450B-8EBD-539DD02558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Tree>
    <p:extLst>
      <p:ext uri="{BB962C8B-B14F-4D97-AF65-F5344CB8AC3E}">
        <p14:creationId xmlns:p14="http://schemas.microsoft.com/office/powerpoint/2010/main" val="238223701"/>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Cover Page_12">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2DEE19C-D495-4238-82D3-7B67894FA7F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9" name="Picture 8">
            <a:extLst>
              <a:ext uri="{FF2B5EF4-FFF2-40B4-BE49-F238E27FC236}">
                <a16:creationId xmlns:a16="http://schemas.microsoft.com/office/drawing/2014/main" id="{EAAE97C7-98D3-40E8-81C6-7FE9F07CC68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396" y="929083"/>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5107"/>
            <a:ext cx="3631681" cy="630942"/>
          </a:xfrm>
        </p:spPr>
        <p:txBody>
          <a:bodyPr/>
          <a:lstStyle>
            <a:lvl1pPr>
              <a:defRPr sz="2000" b="0">
                <a:solidFill>
                  <a:schemeClr val="accent3"/>
                </a:solidFill>
                <a:latin typeface="+mj-lt"/>
              </a:defRPr>
            </a:lvl1pPr>
            <a:lvl2pPr>
              <a:defRPr sz="1600">
                <a:solidFill>
                  <a:schemeClr val="accent3"/>
                </a:solidFill>
                <a:latin typeface="+mj-lt"/>
              </a:defRPr>
            </a:lvl2pPr>
          </a:lstStyle>
          <a:p>
            <a:pPr lvl="0"/>
            <a:r>
              <a:rPr lang="en-US"/>
              <a:t>Click to edit Master text styles</a:t>
            </a:r>
          </a:p>
          <a:p>
            <a:pPr lvl="1"/>
            <a:r>
              <a:rPr lang="en-US"/>
              <a:t>Second level</a:t>
            </a:r>
          </a:p>
        </p:txBody>
      </p:sp>
      <p:pic>
        <p:nvPicPr>
          <p:cNvPr id="18" name="Picture 5">
            <a:extLst>
              <a:ext uri="{FF2B5EF4-FFF2-40B4-BE49-F238E27FC236}">
                <a16:creationId xmlns:a16="http://schemas.microsoft.com/office/drawing/2014/main" id="{82E74738-596B-4CBF-92A7-C7455757FB44}"/>
              </a:ext>
            </a:extLst>
          </p:cNvPr>
          <p:cNvPicPr>
            <a:picLocks noChangeAspect="1" noChangeArrowheads="1"/>
          </p:cNvPicPr>
          <p:nvPr>
            <p:custDataLst>
              <p:tags r:id="rId1"/>
            </p:custDataLst>
          </p:nvPr>
        </p:nvPicPr>
        <p:blipFill>
          <a:blip r:embed="rId6" cstate="print">
            <a:extLst>
              <a:ext uri="{28A0092B-C50C-407E-A947-70E740481C1C}">
                <a14:useLocalDpi xmlns:a14="http://schemas.microsoft.com/office/drawing/2010/main"/>
              </a:ext>
            </a:extLst>
          </a:blip>
          <a:srcRect/>
          <a:stretch>
            <a:fillRect/>
          </a:stretch>
        </p:blipFill>
        <p:spPr bwMode="ltGray">
          <a:xfrm>
            <a:off x="6251341"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D0931BE3-6488-469A-8B18-48FCD0A1E75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6" name="Text Placeholder 4">
            <a:extLst>
              <a:ext uri="{FF2B5EF4-FFF2-40B4-BE49-F238E27FC236}">
                <a16:creationId xmlns:a16="http://schemas.microsoft.com/office/drawing/2014/main" id="{DA58F1C8-5977-4B4D-A09F-CDE8442FBD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12DEE19C-D495-4238-82D3-7B67894FA7F8}"/>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12" name="Picture 11">
            <a:extLst>
              <a:ext uri="{FF2B5EF4-FFF2-40B4-BE49-F238E27FC236}">
                <a16:creationId xmlns:a16="http://schemas.microsoft.com/office/drawing/2014/main" id="{EAAE97C7-98D3-40E8-81C6-7FE9F07CC68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pic>
        <p:nvPicPr>
          <p:cNvPr id="14" name="Picture 5">
            <a:extLst>
              <a:ext uri="{FF2B5EF4-FFF2-40B4-BE49-F238E27FC236}">
                <a16:creationId xmlns:a16="http://schemas.microsoft.com/office/drawing/2014/main" id="{82E74738-596B-4CBF-92A7-C7455757FB44}"/>
              </a:ext>
            </a:extLst>
          </p:cNvPr>
          <p:cNvPicPr>
            <a:picLocks noChangeAspect="1" noChangeArrowheads="1"/>
          </p:cNvPicPr>
          <p:nvPr userDrawn="1">
            <p:custDataLst>
              <p:tags r:id="rId2"/>
            </p:custDataLst>
          </p:nvPr>
        </p:nvPicPr>
        <p:blipFill>
          <a:blip r:embed="rId6" cstate="print">
            <a:extLst>
              <a:ext uri="{28A0092B-C50C-407E-A947-70E740481C1C}">
                <a14:useLocalDpi xmlns:a14="http://schemas.microsoft.com/office/drawing/2010/main"/>
              </a:ext>
            </a:extLst>
          </a:blip>
          <a:srcRect/>
          <a:stretch>
            <a:fillRect/>
          </a:stretch>
        </p:blipFill>
        <p:spPr bwMode="ltGray">
          <a:xfrm>
            <a:off x="6251354"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a:extLst>
              <a:ext uri="{FF2B5EF4-FFF2-40B4-BE49-F238E27FC236}">
                <a16:creationId xmlns:a16="http://schemas.microsoft.com/office/drawing/2014/main" id="{D0931BE3-6488-469A-8B18-48FCD0A1E75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Tree>
    <p:extLst>
      <p:ext uri="{BB962C8B-B14F-4D97-AF65-F5344CB8AC3E}">
        <p14:creationId xmlns:p14="http://schemas.microsoft.com/office/powerpoint/2010/main" val="1837786352"/>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Back Page_12">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3477"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3" name="Picture 12">
            <a:extLst>
              <a:ext uri="{FF2B5EF4-FFF2-40B4-BE49-F238E27FC236}">
                <a16:creationId xmlns:a16="http://schemas.microsoft.com/office/drawing/2014/main" id="{53239F8A-9A62-47FE-A160-52C4332F2D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7" name="Rectangle 16">
            <a:extLst>
              <a:ext uri="{FF2B5EF4-FFF2-40B4-BE49-F238E27FC236}">
                <a16:creationId xmlns:a16="http://schemas.microsoft.com/office/drawing/2014/main" id="{4722594C-A7F9-480D-9219-C59C067867B2}"/>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sp>
        <p:nvSpPr>
          <p:cNvPr id="24" name="TextBox 23">
            <a:extLst>
              <a:ext uri="{FF2B5EF4-FFF2-40B4-BE49-F238E27FC236}">
                <a16:creationId xmlns:a16="http://schemas.microsoft.com/office/drawing/2014/main" id="{98F4CED1-4F4D-4BD7-A9A9-20F2E80BD3F7}"/>
              </a:ext>
            </a:extLst>
          </p:cNvPr>
          <p:cNvSpPr txBox="1"/>
          <p:nvPr/>
        </p:nvSpPr>
        <p:spPr bwMode="ltGray">
          <a:xfrm>
            <a:off x="2495834" y="1197108"/>
            <a:ext cx="2390839" cy="2492990"/>
          </a:xfrm>
          <a:prstGeom prst="rect">
            <a:avLst/>
          </a:prstGeom>
          <a:noFill/>
        </p:spPr>
        <p:txBody>
          <a:bodyPr wrap="square" lIns="0" tIns="0" rIns="0" bIns="0" rtlCol="0" anchor="t" anchorCtr="0">
            <a:spAutoFit/>
          </a:bodyPr>
          <a:lstStyle/>
          <a:p>
            <a:r>
              <a:rPr lang="en-GB" sz="1400" b="1" dirty="0">
                <a:solidFill>
                  <a:srgbClr val="FFFFFF"/>
                </a:solidFill>
              </a:rPr>
              <a:t>How chameleons change colour</a:t>
            </a:r>
          </a:p>
          <a:p>
            <a:pPr>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5" name="Straight Connector 24">
            <a:extLst>
              <a:ext uri="{FF2B5EF4-FFF2-40B4-BE49-F238E27FC236}">
                <a16:creationId xmlns:a16="http://schemas.microsoft.com/office/drawing/2014/main" id="{C5EB3F7E-9807-4C68-BFCD-3FD3B5AE7C9F}"/>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BBB6E-A266-4E4D-827F-C4E50723D8CB}"/>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2AA19E76-0A2D-4712-9E81-670C9CD7EF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bwMode="ltGray">
          <a:xfrm>
            <a:off x="750277" y="1236960"/>
            <a:ext cx="1598393" cy="1130855"/>
          </a:xfrm>
          <a:prstGeom prst="rect">
            <a:avLst/>
          </a:prstGeom>
        </p:spPr>
      </p:pic>
      <p:sp>
        <p:nvSpPr>
          <p:cNvPr id="10" name="Rectangle 3"/>
          <p:cNvSpPr/>
          <p:nvPr userDrawn="1"/>
        </p:nvSpPr>
        <p:spPr bwMode="ltGray">
          <a:xfrm>
            <a:off x="493483"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4"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5" name="Picture 14">
            <a:extLst>
              <a:ext uri="{FF2B5EF4-FFF2-40B4-BE49-F238E27FC236}">
                <a16:creationId xmlns:a16="http://schemas.microsoft.com/office/drawing/2014/main" id="{53239F8A-9A62-47FE-A160-52C4332F2D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Rectangle 17">
            <a:extLst>
              <a:ext uri="{FF2B5EF4-FFF2-40B4-BE49-F238E27FC236}">
                <a16:creationId xmlns:a16="http://schemas.microsoft.com/office/drawing/2014/main" id="{4722594C-A7F9-480D-9219-C59C067867B2}"/>
              </a:ext>
            </a:extLst>
          </p:cNvPr>
          <p:cNvSpPr/>
          <p:nvPr userDrawn="1"/>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Fully OA Business Models| May 2019</a:t>
            </a:r>
          </a:p>
        </p:txBody>
      </p:sp>
      <p:sp>
        <p:nvSpPr>
          <p:cNvPr id="19" name="TextBox 18">
            <a:extLst>
              <a:ext uri="{FF2B5EF4-FFF2-40B4-BE49-F238E27FC236}">
                <a16:creationId xmlns:a16="http://schemas.microsoft.com/office/drawing/2014/main" id="{98F4CED1-4F4D-4BD7-A9A9-20F2E80BD3F7}"/>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How chameleons change colour</a:t>
            </a:r>
          </a:p>
          <a:p>
            <a:pPr defTabSz="872722">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0" name="Straight Connector 19">
            <a:extLst>
              <a:ext uri="{FF2B5EF4-FFF2-40B4-BE49-F238E27FC236}">
                <a16:creationId xmlns:a16="http://schemas.microsoft.com/office/drawing/2014/main" id="{C5EB3F7E-9807-4C68-BFCD-3FD3B5AE7C9F}"/>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58BBB6E-A266-4E4D-827F-C4E50723D8CB}"/>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22" name="Picture 21">
            <a:extLst>
              <a:ext uri="{FF2B5EF4-FFF2-40B4-BE49-F238E27FC236}">
                <a16:creationId xmlns:a16="http://schemas.microsoft.com/office/drawing/2014/main" id="{2AA19E76-0A2D-4712-9E81-670C9CD7EFD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750280" y="1236960"/>
            <a:ext cx="1598393" cy="1130855"/>
          </a:xfrm>
          <a:prstGeom prst="rect">
            <a:avLst/>
          </a:prstGeom>
        </p:spPr>
      </p:pic>
    </p:spTree>
    <p:extLst>
      <p:ext uri="{BB962C8B-B14F-4D97-AF65-F5344CB8AC3E}">
        <p14:creationId xmlns:p14="http://schemas.microsoft.com/office/powerpoint/2010/main" val="72700778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Cover Page_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7153587-441A-47F3-B1BC-43FA5427680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9" name="Picture 8">
            <a:extLst>
              <a:ext uri="{FF2B5EF4-FFF2-40B4-BE49-F238E27FC236}">
                <a16:creationId xmlns:a16="http://schemas.microsoft.com/office/drawing/2014/main" id="{26183664-49D9-445B-BE27-C7A0ED8BA2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396" y="929083"/>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1806"/>
            <a:ext cx="3631681" cy="630942"/>
          </a:xfrm>
        </p:spPr>
        <p:txBody>
          <a:bodyPr/>
          <a:lstStyle>
            <a:lvl1pPr>
              <a:defRPr sz="2000" b="0">
                <a:solidFill>
                  <a:srgbClr val="44B2C8"/>
                </a:solidFill>
                <a:latin typeface="+mj-lt"/>
              </a:defRPr>
            </a:lvl1pPr>
            <a:lvl2pPr>
              <a:defRPr sz="1600">
                <a:solidFill>
                  <a:srgbClr val="44B2C8"/>
                </a:solidFill>
                <a:latin typeface="+mj-lt"/>
              </a:defRPr>
            </a:lvl2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4873121A-F36F-4B5C-A687-228B63EE21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1" name="Text Placeholder 4">
            <a:extLst>
              <a:ext uri="{FF2B5EF4-FFF2-40B4-BE49-F238E27FC236}">
                <a16:creationId xmlns:a16="http://schemas.microsoft.com/office/drawing/2014/main" id="{C2CE362E-8878-4D90-999B-6437268DCE1F}"/>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7237" y="5776748"/>
            <a:ext cx="1770771" cy="742875"/>
          </a:xfrm>
          <a:prstGeom prst="rect">
            <a:avLst/>
          </a:prstGeom>
        </p:spPr>
      </p:pic>
      <p:pic>
        <p:nvPicPr>
          <p:cNvPr id="12" name="Picture 11">
            <a:extLst>
              <a:ext uri="{FF2B5EF4-FFF2-40B4-BE49-F238E27FC236}">
                <a16:creationId xmlns:a16="http://schemas.microsoft.com/office/drawing/2014/main" id="{B7153587-441A-47F3-B1BC-43FA542768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16" name="Picture 15">
            <a:extLst>
              <a:ext uri="{FF2B5EF4-FFF2-40B4-BE49-F238E27FC236}">
                <a16:creationId xmlns:a16="http://schemas.microsoft.com/office/drawing/2014/main" id="{26183664-49D9-445B-BE27-C7A0ED8BA2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pic>
        <p:nvPicPr>
          <p:cNvPr id="17" name="Picture 16">
            <a:extLst>
              <a:ext uri="{FF2B5EF4-FFF2-40B4-BE49-F238E27FC236}">
                <a16:creationId xmlns:a16="http://schemas.microsoft.com/office/drawing/2014/main" id="{4873121A-F36F-4B5C-A687-228B63EE21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7250" y="5776774"/>
            <a:ext cx="1770771" cy="742875"/>
          </a:xfrm>
          <a:prstGeom prst="rect">
            <a:avLst/>
          </a:prstGeom>
        </p:spPr>
      </p:pic>
    </p:spTree>
    <p:extLst>
      <p:ext uri="{BB962C8B-B14F-4D97-AF65-F5344CB8AC3E}">
        <p14:creationId xmlns:p14="http://schemas.microsoft.com/office/powerpoint/2010/main" val="192401728"/>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Back Page_13">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8" name="Rectangle 17">
            <a:extLst>
              <a:ext uri="{FF2B5EF4-FFF2-40B4-BE49-F238E27FC236}">
                <a16:creationId xmlns:a16="http://schemas.microsoft.com/office/drawing/2014/main" id="{CF4DDBF6-0FBD-40DF-92AF-CDD46FB8F4E2}"/>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19" name="Picture 18">
            <a:extLst>
              <a:ext uri="{FF2B5EF4-FFF2-40B4-BE49-F238E27FC236}">
                <a16:creationId xmlns:a16="http://schemas.microsoft.com/office/drawing/2014/main" id="{C4FF9759-ED37-4B1E-A08F-D6B4C252E4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881C7EF5-B1A5-456F-963E-EAB29118D083}"/>
              </a:ext>
            </a:extLst>
          </p:cNvPr>
          <p:cNvSpPr txBox="1"/>
          <p:nvPr/>
        </p:nvSpPr>
        <p:spPr bwMode="ltGray">
          <a:xfrm>
            <a:off x="2495834" y="1197108"/>
            <a:ext cx="2390839" cy="3046988"/>
          </a:xfrm>
          <a:prstGeom prst="rect">
            <a:avLst/>
          </a:prstGeom>
          <a:noFill/>
        </p:spPr>
        <p:txBody>
          <a:bodyPr wrap="square" lIns="0" tIns="0" rIns="0" bIns="0" rtlCol="0" anchor="t" anchorCtr="0">
            <a:spAutoFit/>
          </a:bodyPr>
          <a:lstStyle/>
          <a:p>
            <a:r>
              <a:rPr lang="en-US" sz="1400" b="1" dirty="0">
                <a:solidFill>
                  <a:srgbClr val="FFFFFF"/>
                </a:solidFill>
              </a:rPr>
              <a:t>New facial recognition tool developed for lemurs</a:t>
            </a:r>
          </a:p>
          <a:p>
            <a:pPr>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1" name="Straight Connector 20">
            <a:extLst>
              <a:ext uri="{FF2B5EF4-FFF2-40B4-BE49-F238E27FC236}">
                <a16:creationId xmlns:a16="http://schemas.microsoft.com/office/drawing/2014/main" id="{C952B240-DCAF-4E42-BFC9-DB485275B9B7}"/>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0AE89D2-19A4-44E5-B4F8-B24ADE9E4E53}"/>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A967D6B2-D970-4A41-9E1D-A15A427C5D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750278" y="1246587"/>
            <a:ext cx="1595325" cy="1131111"/>
          </a:xfrm>
          <a:prstGeom prst="rect">
            <a:avLst/>
          </a:prstGeom>
        </p:spPr>
      </p:pic>
      <p:sp>
        <p:nvSpPr>
          <p:cNvPr id="10"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5" name="Rectangle 14">
            <a:extLst>
              <a:ext uri="{FF2B5EF4-FFF2-40B4-BE49-F238E27FC236}">
                <a16:creationId xmlns:a16="http://schemas.microsoft.com/office/drawing/2014/main" id="{CF4DDBF6-0FBD-40DF-92AF-CDD46FB8F4E2}"/>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7" name="Picture 16">
            <a:extLst>
              <a:ext uri="{FF2B5EF4-FFF2-40B4-BE49-F238E27FC236}">
                <a16:creationId xmlns:a16="http://schemas.microsoft.com/office/drawing/2014/main" id="{C4FF9759-ED37-4B1E-A08F-D6B4C252E4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0" name="TextBox 19">
            <a:extLst>
              <a:ext uri="{FF2B5EF4-FFF2-40B4-BE49-F238E27FC236}">
                <a16:creationId xmlns:a16="http://schemas.microsoft.com/office/drawing/2014/main" id="{881C7EF5-B1A5-456F-963E-EAB29118D083}"/>
              </a:ext>
            </a:extLst>
          </p:cNvPr>
          <p:cNvSpPr txBox="1"/>
          <p:nvPr userDrawn="1"/>
        </p:nvSpPr>
        <p:spPr bwMode="ltGray">
          <a:xfrm>
            <a:off x="2495841" y="1197108"/>
            <a:ext cx="2390839" cy="3046988"/>
          </a:xfrm>
          <a:prstGeom prst="rect">
            <a:avLst/>
          </a:prstGeom>
          <a:noFill/>
        </p:spPr>
        <p:txBody>
          <a:bodyPr wrap="square" lIns="0" tIns="0" rIns="0" bIns="0" rtlCol="0" anchor="t" anchorCtr="0">
            <a:spAutoFit/>
          </a:bodyPr>
          <a:lstStyle/>
          <a:p>
            <a:pPr defTabSz="872722"/>
            <a:r>
              <a:rPr lang="en-US" sz="1400" b="1" dirty="0">
                <a:solidFill>
                  <a:srgbClr val="FFFFFF"/>
                </a:solidFill>
              </a:rPr>
              <a:t>New facial recognition tool developed for lemurs</a:t>
            </a:r>
          </a:p>
          <a:p>
            <a:pPr defTabSz="872722">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3" name="Straight Connector 22">
            <a:extLst>
              <a:ext uri="{FF2B5EF4-FFF2-40B4-BE49-F238E27FC236}">
                <a16:creationId xmlns:a16="http://schemas.microsoft.com/office/drawing/2014/main" id="{C952B240-DCAF-4E42-BFC9-DB485275B9B7}"/>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0AE89D2-19A4-44E5-B4F8-B24ADE9E4E53}"/>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25" name="Picture 24">
            <a:extLst>
              <a:ext uri="{FF2B5EF4-FFF2-40B4-BE49-F238E27FC236}">
                <a16:creationId xmlns:a16="http://schemas.microsoft.com/office/drawing/2014/main" id="{A967D6B2-D970-4A41-9E1D-A15A427C5D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750291" y="1246592"/>
            <a:ext cx="1595325" cy="1131111"/>
          </a:xfrm>
          <a:prstGeom prst="rect">
            <a:avLst/>
          </a:prstGeom>
        </p:spPr>
      </p:pic>
    </p:spTree>
    <p:extLst>
      <p:ext uri="{BB962C8B-B14F-4D97-AF65-F5344CB8AC3E}">
        <p14:creationId xmlns:p14="http://schemas.microsoft.com/office/powerpoint/2010/main" val="260500622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0" y="0"/>
            <a:ext cx="9135879" cy="6858000"/>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5265" y="5590904"/>
            <a:ext cx="1582743" cy="759097"/>
          </a:xfrm>
          <a:prstGeom prst="rect">
            <a:avLst/>
          </a:prstGeom>
        </p:spPr>
      </p:pic>
      <p:pic>
        <p:nvPicPr>
          <p:cNvPr id="10" name="Picture 9">
            <a:extLst>
              <a:ext uri="{FF2B5EF4-FFF2-40B4-BE49-F238E27FC236}">
                <a16:creationId xmlns:a16="http://schemas.microsoft.com/office/drawing/2014/main" id="{F3CC8D41-A40E-4D56-98D0-C5BC5A03F6F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11" name="Picture 10">
            <a:extLst>
              <a:ext uri="{FF2B5EF4-FFF2-40B4-BE49-F238E27FC236}">
                <a16:creationId xmlns:a16="http://schemas.microsoft.com/office/drawing/2014/main" id="{BFC93DDC-D1A5-4F1D-B09A-53658F238A0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5" y="0"/>
            <a:ext cx="9135879" cy="6858000"/>
          </a:xfrm>
          <a:prstGeom prst="rect">
            <a:avLst/>
          </a:prstGeom>
        </p:spPr>
      </p:pic>
      <p:pic>
        <p:nvPicPr>
          <p:cNvPr id="12" name="Picture 11">
            <a:extLst>
              <a:ext uri="{FF2B5EF4-FFF2-40B4-BE49-F238E27FC236}">
                <a16:creationId xmlns:a16="http://schemas.microsoft.com/office/drawing/2014/main" id="{DC274CBC-0A78-47E1-8B69-24C54DE9D6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5269" y="5590930"/>
            <a:ext cx="1582743" cy="759097"/>
          </a:xfrm>
          <a:prstGeom prst="rect">
            <a:avLst/>
          </a:prstGeom>
        </p:spPr>
      </p:pic>
    </p:spTree>
    <p:extLst>
      <p:ext uri="{BB962C8B-B14F-4D97-AF65-F5344CB8AC3E}">
        <p14:creationId xmlns:p14="http://schemas.microsoft.com/office/powerpoint/2010/main" val="3923017496"/>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2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0" y="0"/>
            <a:ext cx="9135879" cy="6858000"/>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0"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1768059514"/>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p:nvSpPr>
        <p:spPr bwMode="ltGray">
          <a:xfrm>
            <a:off x="2495834" y="1197108"/>
            <a:ext cx="2390839" cy="2492990"/>
          </a:xfrm>
          <a:prstGeom prst="rect">
            <a:avLst/>
          </a:prstGeom>
          <a:noFill/>
        </p:spPr>
        <p:txBody>
          <a:bodyPr wrap="square" lIns="0" tIns="0" rIns="0" bIns="0" rtlCol="0" anchor="t" anchorCtr="0">
            <a:spAutoFit/>
          </a:bodyPr>
          <a:lstStyle/>
          <a:p>
            <a:r>
              <a:rPr lang="en-GB" sz="1400" b="1" dirty="0">
                <a:solidFill>
                  <a:srgbClr val="FFFFFF"/>
                </a:solidFill>
              </a:rPr>
              <a:t>Women behind the wireless</a:t>
            </a:r>
          </a:p>
          <a:p>
            <a:pPr>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ltGray">
          <a:xfrm flipH="1">
            <a:off x="750276" y="1246586"/>
            <a:ext cx="1598393" cy="1130855"/>
          </a:xfrm>
          <a:prstGeom prst="rect">
            <a:avLst/>
          </a:prstGeom>
        </p:spPr>
      </p:pic>
      <p:sp>
        <p:nvSpPr>
          <p:cNvPr id="10"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4"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5" name="Rectangle 14">
            <a:extLst>
              <a:ext uri="{FF2B5EF4-FFF2-40B4-BE49-F238E27FC236}">
                <a16:creationId xmlns:a16="http://schemas.microsoft.com/office/drawing/2014/main" id="{79CD8710-785A-4BD3-B0B1-755F6B7330F4}"/>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7" name="Picture 16">
            <a:extLst>
              <a:ext uri="{FF2B5EF4-FFF2-40B4-BE49-F238E27FC236}">
                <a16:creationId xmlns:a16="http://schemas.microsoft.com/office/drawing/2014/main" id="{4DD82A19-6F9F-48B5-9BFF-F6AD173F9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F25A345-A7D7-42A6-BE3A-95EA2A5C1EE4}"/>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Women behind the wireless</a:t>
            </a:r>
          </a:p>
          <a:p>
            <a:pPr defTabSz="872722">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19" name="Straight Connector 18">
            <a:extLst>
              <a:ext uri="{FF2B5EF4-FFF2-40B4-BE49-F238E27FC236}">
                <a16:creationId xmlns:a16="http://schemas.microsoft.com/office/drawing/2014/main" id="{177213EF-60B2-4CFC-9ED3-B88A96A4FA39}"/>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B2067AC-AC2E-49A4-8F2F-FE7ED7258358}"/>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25" name="Picture 24">
            <a:extLst>
              <a:ext uri="{FF2B5EF4-FFF2-40B4-BE49-F238E27FC236}">
                <a16:creationId xmlns:a16="http://schemas.microsoft.com/office/drawing/2014/main" id="{81C21B33-8B5E-4666-82CB-2DA623E3141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80" y="1246588"/>
            <a:ext cx="1598393" cy="1130855"/>
          </a:xfrm>
          <a:prstGeom prst="rect">
            <a:avLst/>
          </a:prstGeom>
        </p:spPr>
      </p:pic>
    </p:spTree>
    <p:extLst>
      <p:ext uri="{BB962C8B-B14F-4D97-AF65-F5344CB8AC3E}">
        <p14:creationId xmlns:p14="http://schemas.microsoft.com/office/powerpoint/2010/main" val="2022135571"/>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ection divider 5">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F8A05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2" name="Isosceles Triangle 2"/>
          <p:cNvSpPr/>
          <p:nvPr/>
        </p:nvSpPr>
        <p:spPr>
          <a:xfrm rot="16200000">
            <a:off x="5465955" y="2641796"/>
            <a:ext cx="2824488" cy="4531602"/>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F9B479"/>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a:p>
        </p:txBody>
      </p:sp>
      <p:sp>
        <p:nvSpPr>
          <p:cNvPr id="4" name="Rectangle 3"/>
          <p:cNvSpPr/>
          <p:nvPr/>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3" name="Text Placeholder 10"/>
          <p:cNvSpPr>
            <a:spLocks noGrp="1"/>
          </p:cNvSpPr>
          <p:nvPr>
            <p:ph type="body" sz="quarter" idx="14" hasCustomPrompt="1"/>
          </p:nvPr>
        </p:nvSpPr>
        <p:spPr>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dirty="0"/>
              <a:t>#.#</a:t>
            </a:r>
          </a:p>
        </p:txBody>
      </p:sp>
      <p:sp>
        <p:nvSpPr>
          <p:cNvPr id="16"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76526233"/>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1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678" b="2898"/>
          <a:stretch/>
        </p:blipFill>
        <p:spPr bwMode="ltGray">
          <a:xfrm>
            <a:off x="362807" y="83386"/>
            <a:ext cx="8781193" cy="6619564"/>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2701"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rgbClr val="D60E47"/>
                </a:solidFill>
                <a:latin typeface="+mj-lt"/>
              </a:defRPr>
            </a:lvl1pPr>
            <a:lvl2pPr>
              <a:defRPr sz="1600">
                <a:solidFill>
                  <a:srgbClr val="D60E47"/>
                </a:solidFill>
                <a:latin typeface="+mj-lt"/>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5266" y="5994331"/>
            <a:ext cx="1582743" cy="355668"/>
          </a:xfrm>
          <a:prstGeom prst="rect">
            <a:avLst/>
          </a:prstGeom>
        </p:spPr>
      </p:pic>
    </p:spTree>
    <p:extLst>
      <p:ext uri="{BB962C8B-B14F-4D97-AF65-F5344CB8AC3E}">
        <p14:creationId xmlns:p14="http://schemas.microsoft.com/office/powerpoint/2010/main" val="3119186342"/>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1_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p:nvSpPr>
        <p:spPr bwMode="ltGray">
          <a:xfrm>
            <a:off x="2495833" y="1197109"/>
            <a:ext cx="2619914" cy="2323713"/>
          </a:xfrm>
          <a:prstGeom prst="rect">
            <a:avLst/>
          </a:prstGeom>
          <a:noFill/>
        </p:spPr>
        <p:txBody>
          <a:bodyPr wrap="square" lIns="0" tIns="0" rIns="0" bIns="0" rtlCol="0" anchor="t" anchorCtr="0">
            <a:spAutoFit/>
          </a:bodyPr>
          <a:lstStyle/>
          <a:p>
            <a:r>
              <a:rPr lang="en-GB" sz="1400" b="1">
                <a:solidFill>
                  <a:srgbClr val="FFFFFF"/>
                </a:solidFill>
              </a:rPr>
              <a:t>Recreating the sound of silence</a:t>
            </a:r>
          </a:p>
          <a:p>
            <a:pPr>
              <a:spcBef>
                <a:spcPts val="600"/>
              </a:spcBef>
              <a:defRPr/>
            </a:pPr>
            <a:r>
              <a:rPr lang="en-GB" sz="1100">
                <a:solidFill>
                  <a:srgbClr val="FFFFFF"/>
                </a:solidFill>
              </a:rPr>
              <a:t>While most anechoic chambers are used for acoustic research, UCL’s is used in phonetics - the scientific study of the human voice. Researchers make precise recordings of voices, using both microphones and laryngographs. This latter device, developed by one of the academics who used this chamber, measures the opening and closing of the voice box while the subject speaks. Linguists at UCL use the recordings to identify the root causes of speech abnormalities in children.</a:t>
            </a:r>
            <a:endParaRPr lang="en-GB" sz="1100" dirty="0">
              <a:solidFill>
                <a:srgbClr val="FFFFFF"/>
              </a:solidFill>
            </a:endParaRP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p:nvCxnSpPr>
        <p:spPr bwMode="ltGray">
          <a:xfrm>
            <a:off x="750277" y="1079784"/>
            <a:ext cx="4314092"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ltGray">
          <a:xfrm>
            <a:off x="853650" y="1246586"/>
            <a:ext cx="1391644" cy="1130855"/>
          </a:xfrm>
          <a:prstGeom prst="rect">
            <a:avLst/>
          </a:prstGeom>
        </p:spPr>
      </p:pic>
    </p:spTree>
    <p:extLst>
      <p:ext uri="{BB962C8B-B14F-4D97-AF65-F5344CB8AC3E}">
        <p14:creationId xmlns:p14="http://schemas.microsoft.com/office/powerpoint/2010/main" val="1294543116"/>
      </p:ext>
    </p:extLst>
  </p:cSld>
  <p:clrMapOvr>
    <a:masterClrMapping/>
  </p:clrMapOvr>
  <p:hf sldNum="0" hdr="0" dt="0"/>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3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315" t="3957" b="11392"/>
          <a:stretch/>
        </p:blipFill>
        <p:spPr bwMode="ltGray">
          <a:xfrm>
            <a:off x="51377" y="293643"/>
            <a:ext cx="9083860" cy="6282087"/>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2701"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hasCustomPrompt="1"/>
          </p:nvPr>
        </p:nvSpPr>
        <p:spPr bwMode="ltGray">
          <a:xfrm>
            <a:off x="4728367" y="1774207"/>
            <a:ext cx="3631681" cy="692497"/>
          </a:xfrm>
        </p:spPr>
        <p:txBody>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smtClean="0">
                <a:solidFill>
                  <a:srgbClr val="F58220"/>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dirty="0">
                <a:solidFill>
                  <a:srgbClr val="F58220"/>
                </a:solidFill>
                <a:latin typeface="+mj-lt"/>
                <a:ea typeface="+mn-ea"/>
                <a:cs typeface="+mn-cs"/>
              </a:defRPr>
            </a:lvl2pPr>
          </a:lstStyle>
          <a:p>
            <a:pPr lvl="0"/>
            <a:r>
              <a:rPr lang="en-US"/>
              <a:t>Edit Master text styles</a:t>
            </a:r>
          </a:p>
          <a:p>
            <a:pPr lvl="1"/>
            <a:r>
              <a:rPr lang="en-US"/>
              <a:t>Second level</a:t>
            </a:r>
            <a:endParaRPr lang="en-US" dirty="0"/>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1"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2329059360"/>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4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ltGray">
          <a:xfrm>
            <a:off x="244170" y="148074"/>
            <a:ext cx="8899830" cy="6427655"/>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2701"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hasCustomPrompt="1"/>
          </p:nvPr>
        </p:nvSpPr>
        <p:spPr bwMode="ltGray">
          <a:xfrm>
            <a:off x="4728367" y="1774207"/>
            <a:ext cx="3631681" cy="692497"/>
          </a:xfrm>
        </p:spPr>
        <p:txBody>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smtClean="0">
                <a:solidFill>
                  <a:srgbClr val="F58220"/>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dirty="0">
                <a:solidFill>
                  <a:srgbClr val="F58220"/>
                </a:solidFill>
                <a:latin typeface="+mj-lt"/>
                <a:ea typeface="+mn-ea"/>
                <a:cs typeface="+mn-cs"/>
              </a:defRPr>
            </a:lvl2pPr>
          </a:lstStyle>
          <a:p>
            <a:pPr lvl="0"/>
            <a:r>
              <a:rPr lang="en-US"/>
              <a:t>Edit Master text styles</a:t>
            </a:r>
          </a:p>
          <a:p>
            <a:pPr lvl="1"/>
            <a:r>
              <a:rPr lang="en-US"/>
              <a:t>Second level</a:t>
            </a:r>
            <a:endParaRPr lang="en-US" dirty="0"/>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1"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2892489565"/>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5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911" t="11578"/>
          <a:stretch/>
        </p:blipFill>
        <p:spPr bwMode="ltGray">
          <a:xfrm>
            <a:off x="8792" y="180976"/>
            <a:ext cx="9133614" cy="6547155"/>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6016"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hasCustomPrompt="1"/>
          </p:nvPr>
        </p:nvSpPr>
        <p:spPr bwMode="ltGray">
          <a:xfrm>
            <a:off x="4728367" y="1774207"/>
            <a:ext cx="3631681" cy="692497"/>
          </a:xfrm>
        </p:spPr>
        <p:txBody>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smtClean="0">
                <a:solidFill>
                  <a:srgbClr val="F58220"/>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dirty="0">
                <a:solidFill>
                  <a:srgbClr val="F58220"/>
                </a:solidFill>
                <a:latin typeface="+mj-lt"/>
                <a:ea typeface="+mn-ea"/>
                <a:cs typeface="+mn-cs"/>
              </a:defRPr>
            </a:lvl2pPr>
          </a:lstStyle>
          <a:p>
            <a:pPr lvl="0"/>
            <a:r>
              <a:rPr lang="en-US"/>
              <a:t>Edit Master text styles</a:t>
            </a:r>
          </a:p>
          <a:p>
            <a:pPr lvl="1"/>
            <a:r>
              <a:rPr lang="en-US"/>
              <a:t>Second level</a:t>
            </a:r>
            <a:endParaRPr lang="en-US" dirty="0"/>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1"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2128664146"/>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Section Divider_1">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Box 7"/>
          <p:cNvSpPr txBox="1"/>
          <p:nvPr userDrawn="1"/>
        </p:nvSpPr>
        <p:spPr>
          <a:xfrm>
            <a:off x="611560" y="6381328"/>
            <a:ext cx="2304256"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859680795"/>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Section Divider_2">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2190166742"/>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Section Divider_3">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2144482148"/>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Section Divider_4">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275433520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Section Divider_5">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1198557918"/>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divider 6">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D3E26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1" name="Isosceles Triangle 2"/>
          <p:cNvSpPr/>
          <p:nvPr/>
        </p:nvSpPr>
        <p:spPr>
          <a:xfrm rot="16200000">
            <a:off x="5465955" y="2641796"/>
            <a:ext cx="2824488" cy="4531602"/>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DCE88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a:p>
        </p:txBody>
      </p:sp>
      <p:sp>
        <p:nvSpPr>
          <p:cNvPr id="4" name="Rectangle 3"/>
          <p:cNvSpPr/>
          <p:nvPr/>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3" name="Text Placeholder 10"/>
          <p:cNvSpPr>
            <a:spLocks noGrp="1"/>
          </p:cNvSpPr>
          <p:nvPr>
            <p:ph type="body" sz="quarter" idx="14" hasCustomPrompt="1"/>
          </p:nvPr>
        </p:nvSpPr>
        <p:spPr>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dirty="0"/>
              <a:t>#.#</a:t>
            </a:r>
          </a:p>
        </p:txBody>
      </p:sp>
      <p:sp>
        <p:nvSpPr>
          <p:cNvPr id="16"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sp>
        <p:nvSpPr>
          <p:cNvPr id="5" name="Title 4"/>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1286783533"/>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Section Divider_6">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3037593120"/>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0"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Text Placeholder 10"/>
          <p:cNvSpPr>
            <a:spLocks noGrp="1"/>
          </p:cNvSpPr>
          <p:nvPr>
            <p:ph type="body" sz="quarter" idx="16"/>
          </p:nvPr>
        </p:nvSpPr>
        <p:spPr bwMode="ltGray">
          <a:xfrm>
            <a:off x="762000" y="1436689"/>
            <a:ext cx="7605347"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5"/>
          <p:cNvSpPr>
            <a:spLocks noGrp="1"/>
          </p:cNvSpPr>
          <p:nvPr>
            <p:ph type="title"/>
          </p:nvPr>
        </p:nvSpPr>
        <p:spPr bwMode="ltGray"/>
        <p:txBody>
          <a:bodyPr/>
          <a:lstStyle/>
          <a:p>
            <a:r>
              <a:rPr lang="en-US"/>
              <a:t>Click to edit Master title style</a:t>
            </a:r>
            <a:endParaRPr lang="en-GB" dirty="0"/>
          </a:p>
        </p:txBody>
      </p:sp>
      <p:sp>
        <p:nvSpPr>
          <p:cNvPr id="7"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8"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2183034249"/>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ltGray">
          <a:xfrm>
            <a:off x="762000" y="1436689"/>
            <a:ext cx="7605347"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4" name="TextBox 3"/>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359334837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bwMode="ltGray">
          <a:xfrm>
            <a:off x="4718636" y="1436688"/>
            <a:ext cx="3642092" cy="276999"/>
          </a:xfrm>
        </p:spPr>
        <p:txBody>
          <a:bodyPr/>
          <a:lstStyle/>
          <a:p>
            <a:r>
              <a:rPr lang="en-US"/>
              <a:t>Click icon to add picture</a:t>
            </a:r>
            <a:endParaRPr lang="en-GB" dirty="0"/>
          </a:p>
        </p:txBody>
      </p:sp>
      <p:sp>
        <p:nvSpPr>
          <p:cNvPr id="4" name="Title 3"/>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89"/>
            <a:ext cx="3642092"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9407089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bwMode="ltGray">
          <a:xfrm>
            <a:off x="761772" y="1436689"/>
            <a:ext cx="3641121"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4726227" y="1436689"/>
            <a:ext cx="3641121"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
        <p:nvSpPr>
          <p:cNvPr id="5" name="TextBox 4"/>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
        <p:nvSpPr>
          <p:cNvPr id="6" name="TextBox 5"/>
          <p:cNvSpPr txBox="1"/>
          <p:nvPr userDrawn="1"/>
        </p:nvSpPr>
        <p:spPr>
          <a:xfrm>
            <a:off x="7452320" y="486316"/>
            <a:ext cx="1584176" cy="422405"/>
          </a:xfrm>
          <a:prstGeom prst="rect">
            <a:avLst/>
          </a:prstGeom>
          <a:noFill/>
        </p:spPr>
        <p:txBody>
          <a:bodyPr wrap="square" lIns="72000" tIns="72000" rIns="72000" bIns="72000" rtlCol="0">
            <a:spAutoFit/>
          </a:bodyPr>
          <a:lstStyle/>
          <a:p>
            <a:r>
              <a:rPr lang="en-GB" dirty="0">
                <a:solidFill>
                  <a:srgbClr val="FF0000"/>
                </a:solidFill>
              </a:rPr>
              <a:t>CONFIDENTIAL</a:t>
            </a:r>
          </a:p>
        </p:txBody>
      </p:sp>
    </p:spTree>
    <p:extLst>
      <p:ext uri="{BB962C8B-B14F-4D97-AF65-F5344CB8AC3E}">
        <p14:creationId xmlns:p14="http://schemas.microsoft.com/office/powerpoint/2010/main" val="331808325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3404089"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6"/>
          </p:nvPr>
        </p:nvSpPr>
        <p:spPr bwMode="ltGray">
          <a:xfrm>
            <a:off x="6046177"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87119834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Tree>
    <p:extLst>
      <p:ext uri="{BB962C8B-B14F-4D97-AF65-F5344CB8AC3E}">
        <p14:creationId xmlns:p14="http://schemas.microsoft.com/office/powerpoint/2010/main" val="10062069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Back Page_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E1B57CAE-42F5-4369-98FD-DC3AF5FF71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18" name="TextBox 17">
            <a:extLst>
              <a:ext uri="{FF2B5EF4-FFF2-40B4-BE49-F238E27FC236}">
                <a16:creationId xmlns:a16="http://schemas.microsoft.com/office/drawing/2014/main" id="{5284BAFC-AF71-4E3E-BD00-802F107BAF64}"/>
              </a:ext>
            </a:extLst>
          </p:cNvPr>
          <p:cNvSpPr txBox="1"/>
          <p:nvPr userDrawn="1"/>
        </p:nvSpPr>
        <p:spPr bwMode="ltGray">
          <a:xfrm>
            <a:off x="6684437" y="1722410"/>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defTabSz="872722">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659996775"/>
      </p:ext>
    </p:extLst>
  </p:cSld>
  <p:clrMapOvr>
    <a:masterClrMapping/>
  </p:clrMapOvr>
  <p:extLst>
    <p:ext uri="{DCECCB84-F9BA-43D5-87BE-67443E8EF086}">
      <p15:sldGuideLst xmlns:p15="http://schemas.microsoft.com/office/powerpoint/2012/main">
        <p15:guide id="1" pos="1079" userDrawn="1">
          <p15:clr>
            <a:srgbClr val="FBAE40"/>
          </p15:clr>
        </p15:guide>
        <p15:guide id="2" pos="5928" userDrawn="1">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Back Page_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66C3D89F-C257-4667-A169-3127141ABA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a:extLst>
              <a:ext uri="{FF2B5EF4-FFF2-40B4-BE49-F238E27FC236}">
                <a16:creationId xmlns:a16="http://schemas.microsoft.com/office/drawing/2014/main" id="{D13C4C37-0364-4D3A-AD57-18840FE1731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14" name="TextBox 13">
            <a:extLst>
              <a:ext uri="{FF2B5EF4-FFF2-40B4-BE49-F238E27FC236}">
                <a16:creationId xmlns:a16="http://schemas.microsoft.com/office/drawing/2014/main" id="{D85C3712-F0A0-44FF-9752-1F1E1A6846AA}"/>
              </a:ext>
            </a:extLst>
          </p:cNvPr>
          <p:cNvSpPr txBox="1"/>
          <p:nvPr userDrawn="1"/>
        </p:nvSpPr>
        <p:spPr bwMode="ltGray">
          <a:xfrm>
            <a:off x="6684437" y="1722410"/>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defTabSz="872722">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Tree>
    <p:extLst>
      <p:ext uri="{BB962C8B-B14F-4D97-AF65-F5344CB8AC3E}">
        <p14:creationId xmlns:p14="http://schemas.microsoft.com/office/powerpoint/2010/main" val="1448610185"/>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Back Page_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E2A9C01F-6BD8-416F-994D-480B442D89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8" name="Picture 17">
            <a:extLst>
              <a:ext uri="{FF2B5EF4-FFF2-40B4-BE49-F238E27FC236}">
                <a16:creationId xmlns:a16="http://schemas.microsoft.com/office/drawing/2014/main" id="{91B3CC6E-4720-41C0-BD7A-48C1E0BB92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flipH="1">
            <a:off x="5590596" y="1795224"/>
            <a:ext cx="1075321" cy="772533"/>
          </a:xfrm>
          <a:prstGeom prst="rect">
            <a:avLst/>
          </a:prstGeom>
        </p:spPr>
      </p:pic>
      <p:sp>
        <p:nvSpPr>
          <p:cNvPr id="20" name="TextBox 19">
            <a:extLst>
              <a:ext uri="{FF2B5EF4-FFF2-40B4-BE49-F238E27FC236}">
                <a16:creationId xmlns:a16="http://schemas.microsoft.com/office/drawing/2014/main" id="{122D832D-9DF5-40A6-9A45-0AB9535916CC}"/>
              </a:ext>
            </a:extLst>
          </p:cNvPr>
          <p:cNvSpPr txBox="1"/>
          <p:nvPr userDrawn="1"/>
        </p:nvSpPr>
        <p:spPr bwMode="ltGray">
          <a:xfrm>
            <a:off x="6684440" y="1722409"/>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Following the progress of Dolly’s clones</a:t>
            </a:r>
          </a:p>
          <a:p>
            <a:pPr defTabSz="872722">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Tree>
    <p:extLst>
      <p:ext uri="{BB962C8B-B14F-4D97-AF65-F5344CB8AC3E}">
        <p14:creationId xmlns:p14="http://schemas.microsoft.com/office/powerpoint/2010/main" val="257320760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divider 7">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AE9DC9"/>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1" name="Isosceles Triangle 2"/>
          <p:cNvSpPr/>
          <p:nvPr/>
        </p:nvSpPr>
        <p:spPr>
          <a:xfrm rot="16200000">
            <a:off x="5465955" y="2641796"/>
            <a:ext cx="2824488" cy="4531602"/>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BFB1D5"/>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a:p>
        </p:txBody>
      </p:sp>
      <p:sp>
        <p:nvSpPr>
          <p:cNvPr id="4" name="Rectangle 3"/>
          <p:cNvSpPr/>
          <p:nvPr/>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3" name="Text Placeholder 10"/>
          <p:cNvSpPr>
            <a:spLocks noGrp="1"/>
          </p:cNvSpPr>
          <p:nvPr>
            <p:ph type="body" sz="quarter" idx="14" hasCustomPrompt="1"/>
          </p:nvPr>
        </p:nvSpPr>
        <p:spPr>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dirty="0"/>
              <a:t>#.#</a:t>
            </a:r>
          </a:p>
        </p:txBody>
      </p:sp>
      <p:sp>
        <p:nvSpPr>
          <p:cNvPr id="16"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794796503"/>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Back Page_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9EF7BBF5-AA3B-4297-921E-E9802A99F9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3B32DDDB-F219-4E70-AF33-64D0D2C89A17}"/>
              </a:ext>
            </a:extLst>
          </p:cNvPr>
          <p:cNvSpPr txBox="1"/>
          <p:nvPr userDrawn="1"/>
        </p:nvSpPr>
        <p:spPr bwMode="ltGray">
          <a:xfrm>
            <a:off x="6684437" y="1722410"/>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Frogs catch flies with sticky tongues</a:t>
            </a:r>
          </a:p>
          <a:p>
            <a:pPr defTabSz="872722">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0"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1" name="TextBox 20">
            <a:extLst>
              <a:ext uri="{FF2B5EF4-FFF2-40B4-BE49-F238E27FC236}">
                <a16:creationId xmlns:a16="http://schemas.microsoft.com/office/drawing/2014/main" id="{3B32DDDB-F219-4E70-AF33-64D0D2C89A17}"/>
              </a:ext>
            </a:extLst>
          </p:cNvPr>
          <p:cNvSpPr txBox="1"/>
          <p:nvPr userDrawn="1"/>
        </p:nvSpPr>
        <p:spPr bwMode="ltGray">
          <a:xfrm>
            <a:off x="5512377" y="2561016"/>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Tree>
    <p:extLst>
      <p:ext uri="{BB962C8B-B14F-4D97-AF65-F5344CB8AC3E}">
        <p14:creationId xmlns:p14="http://schemas.microsoft.com/office/powerpoint/2010/main" val="2390600520"/>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Back Page_5">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BA4CEA25-255A-421A-8FD6-5D7D4AA4A7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ltGray">
          <a:xfrm>
            <a:off x="5582280" y="1795229"/>
            <a:ext cx="1091926" cy="772533"/>
          </a:xfrm>
          <a:prstGeom prst="rect">
            <a:avLst/>
          </a:prstGeom>
        </p:spPr>
      </p:pic>
      <p:sp>
        <p:nvSpPr>
          <p:cNvPr id="14" name="TextBox 13">
            <a:extLst>
              <a:ext uri="{FF2B5EF4-FFF2-40B4-BE49-F238E27FC236}">
                <a16:creationId xmlns:a16="http://schemas.microsoft.com/office/drawing/2014/main" id="{66593E19-AAB9-4B90-9E55-ACE37172A01D}"/>
              </a:ext>
            </a:extLst>
          </p:cNvPr>
          <p:cNvSpPr txBox="1"/>
          <p:nvPr userDrawn="1"/>
        </p:nvSpPr>
        <p:spPr bwMode="ltGray">
          <a:xfrm>
            <a:off x="6684437" y="1722410"/>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defTabSz="872722">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12846556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Back Page_6">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8" name="Picture 17">
            <a:extLst>
              <a:ext uri="{FF2B5EF4-FFF2-40B4-BE49-F238E27FC236}">
                <a16:creationId xmlns:a16="http://schemas.microsoft.com/office/drawing/2014/main" id="{03BA9BE5-DCF8-40B8-9CCD-75506F4B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5269" t="6276" r="3050" b="2042"/>
          <a:stretch/>
        </p:blipFill>
        <p:spPr bwMode="ltGray">
          <a:xfrm>
            <a:off x="5586192" y="1795225"/>
            <a:ext cx="716532" cy="2031974"/>
          </a:xfrm>
          <a:prstGeom prst="rect">
            <a:avLst/>
          </a:prstGeom>
          <a:noFill/>
          <a:ln>
            <a:noFill/>
          </a:ln>
        </p:spPr>
      </p:pic>
      <p:pic>
        <p:nvPicPr>
          <p:cNvPr id="13" name="Picture 12">
            <a:extLst>
              <a:ext uri="{FF2B5EF4-FFF2-40B4-BE49-F238E27FC236}">
                <a16:creationId xmlns:a16="http://schemas.microsoft.com/office/drawing/2014/main" id="{B8BDA46F-B642-4E9A-8230-D7213E310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21EC8FF4-A670-42FE-9E92-5901DBDA2338}"/>
              </a:ext>
            </a:extLst>
          </p:cNvPr>
          <p:cNvSpPr txBox="1"/>
          <p:nvPr userDrawn="1"/>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Marie Curie (1867–1934)</a:t>
            </a:r>
          </a:p>
          <a:p>
            <a:pPr defTabSz="872722">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040468617"/>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Back Page_7">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20" name="Picture 19">
            <a:extLst>
              <a:ext uri="{FF2B5EF4-FFF2-40B4-BE49-F238E27FC236}">
                <a16:creationId xmlns:a16="http://schemas.microsoft.com/office/drawing/2014/main" id="{05AB82A9-62CB-4A5E-B702-41E4DB981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13" name="Picture 12">
            <a:extLst>
              <a:ext uri="{FF2B5EF4-FFF2-40B4-BE49-F238E27FC236}">
                <a16:creationId xmlns:a16="http://schemas.microsoft.com/office/drawing/2014/main" id="{79BE4A3C-0D32-4CC1-B2A0-F1C90B8B38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0376CAC4-FE9A-4EEC-8644-CC9A94D05DE5}"/>
              </a:ext>
            </a:extLst>
          </p:cNvPr>
          <p:cNvSpPr txBox="1"/>
          <p:nvPr userDrawn="1"/>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Chien Shiung Wu (1912–1997)</a:t>
            </a:r>
          </a:p>
          <a:p>
            <a:pPr defTabSz="872722">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81828103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Back Page_8">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C1C7E829-A605-4E86-9132-6854D27C69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4" name="Picture 13"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19" name="TextBox 18">
            <a:extLst>
              <a:ext uri="{FF2B5EF4-FFF2-40B4-BE49-F238E27FC236}">
                <a16:creationId xmlns:a16="http://schemas.microsoft.com/office/drawing/2014/main" id="{23CB2639-9386-4AB0-896A-2F5C64015CE0}"/>
              </a:ext>
            </a:extLst>
          </p:cNvPr>
          <p:cNvSpPr txBox="1"/>
          <p:nvPr userDrawn="1"/>
        </p:nvSpPr>
        <p:spPr bwMode="ltGray">
          <a:xfrm>
            <a:off x="6314942" y="172241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Alan Turing (1867–1934)</a:t>
            </a:r>
          </a:p>
          <a:p>
            <a:pPr defTabSz="872722">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136996873"/>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Back Page_9">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FCB0C8F4-3E4F-4B43-BFAC-860B9326DE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DCE45E40-13F9-4F61-BB54-EAA5A617F973}"/>
              </a:ext>
            </a:extLst>
          </p:cNvPr>
          <p:cNvSpPr txBox="1"/>
          <p:nvPr userDrawn="1"/>
        </p:nvSpPr>
        <p:spPr bwMode="ltGray">
          <a:xfrm>
            <a:off x="6314942" y="1722409"/>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Alfred Nobel (1833–1896)</a:t>
            </a:r>
          </a:p>
          <a:p>
            <a:pPr defTabSz="872722">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defTabSz="872722">
              <a:lnSpc>
                <a:spcPct val="100000"/>
              </a:lnSpc>
              <a:spcAft>
                <a:spcPts val="600"/>
              </a:spcAft>
              <a:buClr>
                <a:srgbClr val="58595B"/>
              </a:buClr>
            </a:pPr>
            <a:endParaRPr lang="en-US" sz="800" dirty="0">
              <a:solidFill>
                <a:srgbClr val="FFFFFF"/>
              </a:solidFill>
            </a:endParaRPr>
          </a:p>
        </p:txBody>
      </p:sp>
      <p:pic>
        <p:nvPicPr>
          <p:cNvPr id="19" name="Picture 18"/>
          <p:cNvPicPr>
            <a:picLocks noChangeAspect="1"/>
          </p:cNvPicPr>
          <p:nvPr userDrawn="1"/>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Tree>
    <p:extLst>
      <p:ext uri="{BB962C8B-B14F-4D97-AF65-F5344CB8AC3E}">
        <p14:creationId xmlns:p14="http://schemas.microsoft.com/office/powerpoint/2010/main" val="386887380"/>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Back Page_10">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grpSp>
        <p:nvGrpSpPr>
          <p:cNvPr id="3" name="Group 2">
            <a:extLst>
              <a:ext uri="{FF2B5EF4-FFF2-40B4-BE49-F238E27FC236}">
                <a16:creationId xmlns:a16="http://schemas.microsoft.com/office/drawing/2014/main" id="{5070D9AE-52E6-4D39-8ADD-D45B4DB2BFB1}"/>
              </a:ext>
            </a:extLst>
          </p:cNvPr>
          <p:cNvGrpSpPr/>
          <p:nvPr userDrawn="1"/>
        </p:nvGrpSpPr>
        <p:grpSpPr bwMode="ltGray">
          <a:xfrm>
            <a:off x="5582279" y="1458217"/>
            <a:ext cx="3104119" cy="2368982"/>
            <a:chOff x="6047469" y="1458217"/>
            <a:chExt cx="3362796" cy="2368982"/>
          </a:xfrm>
        </p:grpSpPr>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13" name="Picture 12">
            <a:extLst>
              <a:ext uri="{FF2B5EF4-FFF2-40B4-BE49-F238E27FC236}">
                <a16:creationId xmlns:a16="http://schemas.microsoft.com/office/drawing/2014/main" id="{D2A21FEC-B620-4568-A6AC-D38494983D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75B463F-906B-4355-9F74-54AF4D000292}"/>
              </a:ext>
            </a:extLst>
          </p:cNvPr>
          <p:cNvSpPr txBox="1"/>
          <p:nvPr userDrawn="1"/>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John Maynard Keynes (1883–1946)</a:t>
            </a:r>
          </a:p>
          <a:p>
            <a:pPr defTabSz="872722">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419783367"/>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_Cover Page_1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38036E-3AC3-4AFB-BCBE-21A40CF5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4" name="Picture 13">
            <a:extLst>
              <a:ext uri="{FF2B5EF4-FFF2-40B4-BE49-F238E27FC236}">
                <a16:creationId xmlns:a16="http://schemas.microsoft.com/office/drawing/2014/main" id="{96C383B2-7FAC-4A6B-96B3-FC59107521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4206"/>
            <a:ext cx="3631681" cy="630942"/>
          </a:xfrm>
        </p:spPr>
        <p:txBody>
          <a:bodyPr/>
          <a:lstStyle>
            <a:lvl1pPr>
              <a:defRPr sz="2000" b="0">
                <a:solidFill>
                  <a:schemeClr val="accent6"/>
                </a:solidFill>
                <a:latin typeface="+mj-lt"/>
              </a:defRPr>
            </a:lvl1pPr>
            <a:lvl2pPr>
              <a:defRPr sz="1600">
                <a:solidFill>
                  <a:schemeClr val="accent6"/>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BCE79ABB-6F4E-4B9B-B1DC-63FE973A7CF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D9C36541-28EB-4A64-9EC4-D8DFDDE360BC}"/>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spTree>
    <p:extLst>
      <p:ext uri="{BB962C8B-B14F-4D97-AF65-F5344CB8AC3E}">
        <p14:creationId xmlns:p14="http://schemas.microsoft.com/office/powerpoint/2010/main" val="4126980369"/>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Back Page_1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a:extLst>
              <a:ext uri="{FF2B5EF4-FFF2-40B4-BE49-F238E27FC236}">
                <a16:creationId xmlns:a16="http://schemas.microsoft.com/office/drawing/2014/main" id="{33ADBF16-D513-4B8E-859C-E4FD49CC19A5}"/>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2" name="Picture 21">
            <a:extLst>
              <a:ext uri="{FF2B5EF4-FFF2-40B4-BE49-F238E27FC236}">
                <a16:creationId xmlns:a16="http://schemas.microsoft.com/office/drawing/2014/main" id="{6ADFCF5E-0E29-4785-AC93-817045AAE8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EAA651BE-D862-43C3-9F7B-108F553E9472}"/>
              </a:ext>
            </a:extLst>
          </p:cNvPr>
          <p:cNvSpPr txBox="1"/>
          <p:nvPr userDrawn="1"/>
        </p:nvSpPr>
        <p:spPr bwMode="ltGray">
          <a:xfrm>
            <a:off x="2495841" y="1197108"/>
            <a:ext cx="2390839" cy="2831544"/>
          </a:xfrm>
          <a:prstGeom prst="rect">
            <a:avLst/>
          </a:prstGeom>
          <a:noFill/>
        </p:spPr>
        <p:txBody>
          <a:bodyPr wrap="square" lIns="0" tIns="0" rIns="0" bIns="0" rtlCol="0" anchor="t" anchorCtr="0">
            <a:spAutoFit/>
          </a:bodyPr>
          <a:lstStyle/>
          <a:p>
            <a:pPr defTabSz="872722"/>
            <a:r>
              <a:rPr lang="en-GB" sz="1400" b="1" dirty="0">
                <a:solidFill>
                  <a:srgbClr val="FFFFFF"/>
                </a:solidFill>
              </a:rPr>
              <a:t>Robots as virtual diving buddies</a:t>
            </a:r>
          </a:p>
          <a:p>
            <a:pPr defTabSz="872722">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0" name="Straight Connector 19">
            <a:extLst>
              <a:ext uri="{FF2B5EF4-FFF2-40B4-BE49-F238E27FC236}">
                <a16:creationId xmlns:a16="http://schemas.microsoft.com/office/drawing/2014/main" id="{4D67D26E-4246-4691-B8C7-A50F67701B5E}"/>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E51922A-2ABF-4D68-8247-7D707F6B87EA}"/>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sp>
        <p:nvSpPr>
          <p:cNvPr id="25" name="TextBox 24">
            <a:extLst>
              <a:ext uri="{FF2B5EF4-FFF2-40B4-BE49-F238E27FC236}">
                <a16:creationId xmlns:a16="http://schemas.microsoft.com/office/drawing/2014/main" id="{612C7A7A-4564-4B8C-B8C2-305CED49FF7B}"/>
              </a:ext>
            </a:extLst>
          </p:cNvPr>
          <p:cNvSpPr txBox="1"/>
          <p:nvPr userDrawn="1"/>
        </p:nvSpPr>
        <p:spPr bwMode="ltGray">
          <a:xfrm>
            <a:off x="750281" y="2409548"/>
            <a:ext cx="1598391" cy="169277"/>
          </a:xfrm>
          <a:prstGeom prst="rect">
            <a:avLst/>
          </a:prstGeom>
          <a:noFill/>
        </p:spPr>
        <p:txBody>
          <a:bodyPr wrap="square" lIns="0" tIns="0" rIns="0" bIns="0" rtlCol="0" anchor="t" anchorCtr="0">
            <a:spAutoFit/>
          </a:bodyPr>
          <a:lstStyle/>
          <a:p>
            <a:pPr defTabSz="872722">
              <a:spcBef>
                <a:spcPts val="600"/>
              </a:spcBef>
              <a:defRPr/>
            </a:pPr>
            <a:r>
              <a:rPr lang="en-GB" sz="1100" dirty="0">
                <a:solidFill>
                  <a:srgbClr val="FFFFFF"/>
                </a:solidFill>
              </a:rPr>
              <a:t>©Osada/Seguin/DRASSM</a:t>
            </a:r>
          </a:p>
        </p:txBody>
      </p:sp>
      <p:pic>
        <p:nvPicPr>
          <p:cNvPr id="18" name="Picture 17">
            <a:extLst>
              <a:ext uri="{FF2B5EF4-FFF2-40B4-BE49-F238E27FC236}">
                <a16:creationId xmlns:a16="http://schemas.microsoft.com/office/drawing/2014/main" id="{2B05DC0A-7BCC-450B-8EBD-539DD02558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Tree>
    <p:extLst>
      <p:ext uri="{BB962C8B-B14F-4D97-AF65-F5344CB8AC3E}">
        <p14:creationId xmlns:p14="http://schemas.microsoft.com/office/powerpoint/2010/main" val="274954225"/>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Cover Page_12">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2DEE19C-D495-4238-82D3-7B67894FA7F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9" name="Picture 8">
            <a:extLst>
              <a:ext uri="{FF2B5EF4-FFF2-40B4-BE49-F238E27FC236}">
                <a16:creationId xmlns:a16="http://schemas.microsoft.com/office/drawing/2014/main" id="{EAAE97C7-98D3-40E8-81C6-7FE9F07CC68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5107"/>
            <a:ext cx="3631681" cy="630942"/>
          </a:xfrm>
        </p:spPr>
        <p:txBody>
          <a:bodyPr/>
          <a:lstStyle>
            <a:lvl1pPr>
              <a:defRPr sz="2000" b="0">
                <a:solidFill>
                  <a:schemeClr val="accent3"/>
                </a:solidFill>
                <a:latin typeface="+mj-lt"/>
              </a:defRPr>
            </a:lvl1pPr>
            <a:lvl2pPr>
              <a:defRPr sz="1600">
                <a:solidFill>
                  <a:schemeClr val="accent3"/>
                </a:solidFill>
                <a:latin typeface="+mj-lt"/>
              </a:defRPr>
            </a:lvl2pPr>
          </a:lstStyle>
          <a:p>
            <a:pPr lvl="0"/>
            <a:r>
              <a:rPr lang="en-US" dirty="0"/>
              <a:t>Edit Master text styles</a:t>
            </a:r>
          </a:p>
          <a:p>
            <a:pPr lvl="1"/>
            <a:r>
              <a:rPr lang="en-US" dirty="0"/>
              <a:t>Second level</a:t>
            </a:r>
          </a:p>
        </p:txBody>
      </p:sp>
      <p:pic>
        <p:nvPicPr>
          <p:cNvPr id="18" name="Picture 5">
            <a:extLst>
              <a:ext uri="{FF2B5EF4-FFF2-40B4-BE49-F238E27FC236}">
                <a16:creationId xmlns:a16="http://schemas.microsoft.com/office/drawing/2014/main" id="{82E74738-596B-4CBF-92A7-C7455757FB44}"/>
              </a:ext>
            </a:extLst>
          </p:cNvPr>
          <p:cNvPicPr>
            <a:picLocks noChangeAspect="1" noChangeArrowheads="1"/>
          </p:cNvPicPr>
          <p:nvPr userDrawn="1">
            <p:custDataLst>
              <p:tags r:id="rId1"/>
            </p:custDataLst>
          </p:nvPr>
        </p:nvPicPr>
        <p:blipFill>
          <a:blip r:embed="rId5" cstate="print">
            <a:extLst>
              <a:ext uri="{28A0092B-C50C-407E-A947-70E740481C1C}">
                <a14:useLocalDpi xmlns:a14="http://schemas.microsoft.com/office/drawing/2010/main"/>
              </a:ext>
            </a:extLst>
          </a:blip>
          <a:srcRect/>
          <a:stretch>
            <a:fillRect/>
          </a:stretch>
        </p:blipFill>
        <p:spPr bwMode="ltGray">
          <a:xfrm>
            <a:off x="6251354"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D0931BE3-6488-469A-8B18-48FCD0A1E75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6" name="Text Placeholder 4">
            <a:extLst>
              <a:ext uri="{FF2B5EF4-FFF2-40B4-BE49-F238E27FC236}">
                <a16:creationId xmlns:a16="http://schemas.microsoft.com/office/drawing/2014/main" id="{DA58F1C8-5977-4B4D-A09F-CDE8442FBD2B}"/>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40930927"/>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Section divider 8">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4FC2B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9" name="Isosceles Triangle 2"/>
          <p:cNvSpPr/>
          <p:nvPr/>
        </p:nvSpPr>
        <p:spPr>
          <a:xfrm rot="16200000">
            <a:off x="5465955" y="2641796"/>
            <a:ext cx="2824488" cy="4531602"/>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66D5D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a:p>
        </p:txBody>
      </p:sp>
      <p:sp>
        <p:nvSpPr>
          <p:cNvPr id="4" name="Rectangle 3"/>
          <p:cNvSpPr/>
          <p:nvPr/>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3" name="Text Placeholder 10"/>
          <p:cNvSpPr>
            <a:spLocks noGrp="1"/>
          </p:cNvSpPr>
          <p:nvPr>
            <p:ph type="body" sz="quarter" idx="14" hasCustomPrompt="1"/>
          </p:nvPr>
        </p:nvSpPr>
        <p:spPr>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dirty="0"/>
              <a:t>#.#</a:t>
            </a:r>
          </a:p>
        </p:txBody>
      </p:sp>
      <p:sp>
        <p:nvSpPr>
          <p:cNvPr id="16"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228232802"/>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1_Back Page_1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3" name="Picture 12">
            <a:extLst>
              <a:ext uri="{FF2B5EF4-FFF2-40B4-BE49-F238E27FC236}">
                <a16:creationId xmlns:a16="http://schemas.microsoft.com/office/drawing/2014/main" id="{53239F8A-9A62-47FE-A160-52C4332F2D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7" name="Rectangle 16">
            <a:extLst>
              <a:ext uri="{FF2B5EF4-FFF2-40B4-BE49-F238E27FC236}">
                <a16:creationId xmlns:a16="http://schemas.microsoft.com/office/drawing/2014/main" id="{4722594C-A7F9-480D-9219-C59C067867B2}"/>
              </a:ext>
            </a:extLst>
          </p:cNvPr>
          <p:cNvSpPr/>
          <p:nvPr userDrawn="1"/>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Fully OA Business Models| May 2019</a:t>
            </a:r>
          </a:p>
        </p:txBody>
      </p:sp>
      <p:sp>
        <p:nvSpPr>
          <p:cNvPr id="24" name="TextBox 23">
            <a:extLst>
              <a:ext uri="{FF2B5EF4-FFF2-40B4-BE49-F238E27FC236}">
                <a16:creationId xmlns:a16="http://schemas.microsoft.com/office/drawing/2014/main" id="{98F4CED1-4F4D-4BD7-A9A9-20F2E80BD3F7}"/>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How chameleons change colour</a:t>
            </a:r>
          </a:p>
          <a:p>
            <a:pPr defTabSz="872722">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5" name="Straight Connector 24">
            <a:extLst>
              <a:ext uri="{FF2B5EF4-FFF2-40B4-BE49-F238E27FC236}">
                <a16:creationId xmlns:a16="http://schemas.microsoft.com/office/drawing/2014/main" id="{C5EB3F7E-9807-4C68-BFCD-3FD3B5AE7C9F}"/>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BBB6E-A266-4E4D-827F-C4E50723D8CB}"/>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2AA19E76-0A2D-4712-9E81-670C9CD7EFD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750280" y="1236960"/>
            <a:ext cx="1598393" cy="1130855"/>
          </a:xfrm>
          <a:prstGeom prst="rect">
            <a:avLst/>
          </a:prstGeom>
        </p:spPr>
      </p:pic>
    </p:spTree>
    <p:extLst>
      <p:ext uri="{BB962C8B-B14F-4D97-AF65-F5344CB8AC3E}">
        <p14:creationId xmlns:p14="http://schemas.microsoft.com/office/powerpoint/2010/main" val="3524244957"/>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1_Cover Page_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7153587-441A-47F3-B1BC-43FA542768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9" name="Picture 8">
            <a:extLst>
              <a:ext uri="{FF2B5EF4-FFF2-40B4-BE49-F238E27FC236}">
                <a16:creationId xmlns:a16="http://schemas.microsoft.com/office/drawing/2014/main" id="{26183664-49D9-445B-BE27-C7A0ED8BA2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1806"/>
            <a:ext cx="3631681" cy="630942"/>
          </a:xfrm>
        </p:spPr>
        <p:txBody>
          <a:bodyPr/>
          <a:lstStyle>
            <a:lvl1pPr>
              <a:defRPr sz="2000" b="0">
                <a:solidFill>
                  <a:srgbClr val="44B2C8"/>
                </a:solidFill>
                <a:latin typeface="+mj-lt"/>
              </a:defRPr>
            </a:lvl1pPr>
            <a:lvl2pPr>
              <a:defRPr sz="1600">
                <a:solidFill>
                  <a:srgbClr val="44B2C8"/>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4873121A-F36F-4B5C-A687-228B63EE21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1" name="Text Placeholder 4">
            <a:extLst>
              <a:ext uri="{FF2B5EF4-FFF2-40B4-BE49-F238E27FC236}">
                <a16:creationId xmlns:a16="http://schemas.microsoft.com/office/drawing/2014/main" id="{C2CE362E-8878-4D90-999B-6437268DCE1F}"/>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7250" y="5776774"/>
            <a:ext cx="1770771" cy="742875"/>
          </a:xfrm>
          <a:prstGeom prst="rect">
            <a:avLst/>
          </a:prstGeom>
        </p:spPr>
      </p:pic>
    </p:spTree>
    <p:extLst>
      <p:ext uri="{BB962C8B-B14F-4D97-AF65-F5344CB8AC3E}">
        <p14:creationId xmlns:p14="http://schemas.microsoft.com/office/powerpoint/2010/main" val="330546805"/>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1_Back Page_1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8" name="Rectangle 17">
            <a:extLst>
              <a:ext uri="{FF2B5EF4-FFF2-40B4-BE49-F238E27FC236}">
                <a16:creationId xmlns:a16="http://schemas.microsoft.com/office/drawing/2014/main" id="{CF4DDBF6-0FBD-40DF-92AF-CDD46FB8F4E2}"/>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9" name="Picture 18">
            <a:extLst>
              <a:ext uri="{FF2B5EF4-FFF2-40B4-BE49-F238E27FC236}">
                <a16:creationId xmlns:a16="http://schemas.microsoft.com/office/drawing/2014/main" id="{C4FF9759-ED37-4B1E-A08F-D6B4C252E4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881C7EF5-B1A5-456F-963E-EAB29118D083}"/>
              </a:ext>
            </a:extLst>
          </p:cNvPr>
          <p:cNvSpPr txBox="1"/>
          <p:nvPr userDrawn="1"/>
        </p:nvSpPr>
        <p:spPr bwMode="ltGray">
          <a:xfrm>
            <a:off x="2495841" y="1197108"/>
            <a:ext cx="2390839" cy="3046988"/>
          </a:xfrm>
          <a:prstGeom prst="rect">
            <a:avLst/>
          </a:prstGeom>
          <a:noFill/>
        </p:spPr>
        <p:txBody>
          <a:bodyPr wrap="square" lIns="0" tIns="0" rIns="0" bIns="0" rtlCol="0" anchor="t" anchorCtr="0">
            <a:spAutoFit/>
          </a:bodyPr>
          <a:lstStyle/>
          <a:p>
            <a:pPr defTabSz="872722"/>
            <a:r>
              <a:rPr lang="en-US" sz="1400" b="1" dirty="0">
                <a:solidFill>
                  <a:srgbClr val="FFFFFF"/>
                </a:solidFill>
              </a:rPr>
              <a:t>New facial recognition tool developed for lemurs</a:t>
            </a:r>
          </a:p>
          <a:p>
            <a:pPr defTabSz="872722">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1" name="Straight Connector 20">
            <a:extLst>
              <a:ext uri="{FF2B5EF4-FFF2-40B4-BE49-F238E27FC236}">
                <a16:creationId xmlns:a16="http://schemas.microsoft.com/office/drawing/2014/main" id="{C952B240-DCAF-4E42-BFC9-DB485275B9B7}"/>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0AE89D2-19A4-44E5-B4F8-B24ADE9E4E53}"/>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A967D6B2-D970-4A41-9E1D-A15A427C5D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750291" y="1246592"/>
            <a:ext cx="1595325" cy="1131111"/>
          </a:xfrm>
          <a:prstGeom prst="rect">
            <a:avLst/>
          </a:prstGeom>
        </p:spPr>
      </p:pic>
    </p:spTree>
    <p:extLst>
      <p:ext uri="{BB962C8B-B14F-4D97-AF65-F5344CB8AC3E}">
        <p14:creationId xmlns:p14="http://schemas.microsoft.com/office/powerpoint/2010/main" val="3450105562"/>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6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5"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dirty="0"/>
              <a:t>Edit Master text styles</a:t>
            </a:r>
          </a:p>
          <a:p>
            <a:pPr lvl="1"/>
            <a:r>
              <a:rPr lang="en-US" dirty="0"/>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5269" y="5590930"/>
            <a:ext cx="1582743" cy="759097"/>
          </a:xfrm>
          <a:prstGeom prst="rect">
            <a:avLst/>
          </a:prstGeom>
        </p:spPr>
      </p:pic>
    </p:spTree>
    <p:extLst>
      <p:ext uri="{BB962C8B-B14F-4D97-AF65-F5344CB8AC3E}">
        <p14:creationId xmlns:p14="http://schemas.microsoft.com/office/powerpoint/2010/main" val="1597263484"/>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2_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Women behind the wireless</a:t>
            </a:r>
          </a:p>
          <a:p>
            <a:pPr defTabSz="872722">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80" y="1246588"/>
            <a:ext cx="1598393" cy="1130855"/>
          </a:xfrm>
          <a:prstGeom prst="rect">
            <a:avLst/>
          </a:prstGeom>
        </p:spPr>
      </p:pic>
    </p:spTree>
    <p:extLst>
      <p:ext uri="{BB962C8B-B14F-4D97-AF65-F5344CB8AC3E}">
        <p14:creationId xmlns:p14="http://schemas.microsoft.com/office/powerpoint/2010/main" val="1950933701"/>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Section Divider_1">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
        <p:nvSpPr>
          <p:cNvPr id="2" name="TextBox 1"/>
          <p:cNvSpPr txBox="1"/>
          <p:nvPr userDrawn="1"/>
        </p:nvSpPr>
        <p:spPr>
          <a:xfrm>
            <a:off x="611560" y="6381328"/>
            <a:ext cx="2304256"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1848894292"/>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Section Divider_2">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604810026"/>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Section Divider_3">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051740536"/>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Section Divider_4">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904405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Section Divider_5">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725049439"/>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a:xfrm>
            <a:off x="762000" y="1436692"/>
            <a:ext cx="7605347"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a:xfrm>
            <a:off x="762000" y="538163"/>
            <a:ext cx="7605347" cy="370558"/>
          </a:xfrm>
        </p:spPr>
        <p:txBody>
          <a:bodyPr/>
          <a:lstStyle/>
          <a:p>
            <a:r>
              <a:rPr lang="en-US"/>
              <a:t>Click to edit Master title style</a:t>
            </a:r>
            <a:endParaRPr lang="en-GB"/>
          </a:p>
        </p:txBody>
      </p:sp>
    </p:spTree>
    <p:extLst>
      <p:ext uri="{BB962C8B-B14F-4D97-AF65-F5344CB8AC3E}">
        <p14:creationId xmlns:p14="http://schemas.microsoft.com/office/powerpoint/2010/main" val="247404749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Section Divider_6">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83316938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Text Placeholder 10"/>
          <p:cNvSpPr>
            <a:spLocks noGrp="1"/>
          </p:cNvSpPr>
          <p:nvPr>
            <p:ph type="body" sz="quarter" idx="16"/>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5"/>
          <p:cNvSpPr>
            <a:spLocks noGrp="1"/>
          </p:cNvSpPr>
          <p:nvPr>
            <p:ph type="title"/>
          </p:nvPr>
        </p:nvSpPr>
        <p:spPr bwMode="ltGray"/>
        <p:txBody>
          <a:bodyPr/>
          <a:lstStyle/>
          <a:p>
            <a:r>
              <a:rPr lang="en-US"/>
              <a:t>Click to edit Master title style</a:t>
            </a:r>
            <a:endParaRPr lang="en-GB" dirty="0"/>
          </a:p>
        </p:txBody>
      </p:sp>
    </p:spTree>
    <p:extLst>
      <p:ext uri="{BB962C8B-B14F-4D97-AF65-F5344CB8AC3E}">
        <p14:creationId xmlns:p14="http://schemas.microsoft.com/office/powerpoint/2010/main" val="374012226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2" name="TextBox 1"/>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418353546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_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bwMode="ltGray">
          <a:xfrm>
            <a:off x="4718636" y="1436714"/>
            <a:ext cx="3642092" cy="276999"/>
          </a:xfrm>
        </p:spPr>
        <p:txBody>
          <a:bodyPr/>
          <a:lstStyle/>
          <a:p>
            <a:r>
              <a:rPr lang="en-US" dirty="0"/>
              <a:t>Click icon to add picture</a:t>
            </a:r>
            <a:endParaRPr lang="en-GB" dirty="0"/>
          </a:p>
        </p:txBody>
      </p:sp>
      <p:sp>
        <p:nvSpPr>
          <p:cNvPr id="4" name="Title 3"/>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3642092"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424010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_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bwMode="ltGray">
          <a:xfrm>
            <a:off x="761772"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4726231"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
        <p:nvSpPr>
          <p:cNvPr id="2" name="TextBox 1"/>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341877370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Three column">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3404089"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6"/>
          </p:nvPr>
        </p:nvSpPr>
        <p:spPr bwMode="ltGray">
          <a:xfrm>
            <a:off x="6046177"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03997461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1959142"/>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userDrawn="1">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Back Page_1">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3477"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E1B57CAE-42F5-4369-98FD-DC3AF5FF71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18" name="TextBox 17">
            <a:extLst>
              <a:ext uri="{FF2B5EF4-FFF2-40B4-BE49-F238E27FC236}">
                <a16:creationId xmlns:a16="http://schemas.microsoft.com/office/drawing/2014/main" id="{5284BAFC-AF71-4E3E-BD00-802F107BAF64}"/>
              </a:ext>
            </a:extLst>
          </p:cNvPr>
          <p:cNvSpPr txBox="1"/>
          <p:nvPr/>
        </p:nvSpPr>
        <p:spPr bwMode="ltGray">
          <a:xfrm>
            <a:off x="6684437" y="1722408"/>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a:lnSpc>
                <a:spcPct val="100000"/>
              </a:lnSpc>
              <a:spcAft>
                <a:spcPts val="600"/>
              </a:spcAft>
              <a:buClr>
                <a:srgbClr val="58595B"/>
              </a:buClr>
            </a:pPr>
            <a:endParaRPr lang="en-US" sz="800" dirty="0">
              <a:solidFill>
                <a:srgbClr val="FFFFFF"/>
              </a:solidFill>
            </a:endParaRPr>
          </a:p>
        </p:txBody>
      </p:sp>
      <p:sp>
        <p:nvSpPr>
          <p:cNvPr id="13" name="Rectangle 3"/>
          <p:cNvSpPr/>
          <p:nvPr userDrawn="1"/>
        </p:nvSpPr>
        <p:spPr bwMode="ltGray">
          <a:xfrm>
            <a:off x="493483"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a:extLst>
              <a:ext uri="{FF2B5EF4-FFF2-40B4-BE49-F238E27FC236}">
                <a16:creationId xmlns:a16="http://schemas.microsoft.com/office/drawing/2014/main" id="{E1B57CAE-42F5-4369-98FD-DC3AF5FF71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24" name="TextBox 23">
            <a:extLst>
              <a:ext uri="{FF2B5EF4-FFF2-40B4-BE49-F238E27FC236}">
                <a16:creationId xmlns:a16="http://schemas.microsoft.com/office/drawing/2014/main" id="{5284BAFC-AF71-4E3E-BD00-802F107BAF64}"/>
              </a:ext>
            </a:extLst>
          </p:cNvPr>
          <p:cNvSpPr txBox="1"/>
          <p:nvPr userDrawn="1"/>
        </p:nvSpPr>
        <p:spPr bwMode="ltGray">
          <a:xfrm>
            <a:off x="6684437" y="1722410"/>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defTabSz="872722">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1632465194"/>
      </p:ext>
    </p:extLst>
  </p:cSld>
  <p:clrMapOvr>
    <a:masterClrMapping/>
  </p:clrMapOvr>
  <p:extLst>
    <p:ext uri="{DCECCB84-F9BA-43D5-87BE-67443E8EF086}">
      <p15:sldGuideLst xmlns:p15="http://schemas.microsoft.com/office/powerpoint/2012/main">
        <p15:guide id="1" pos="1079" userDrawn="1">
          <p15:clr>
            <a:srgbClr val="FBAE40"/>
          </p15:clr>
        </p15:guide>
        <p15:guide id="2" pos="5928" userDrawn="1">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Back Page_2">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66C3D89F-C257-4667-A169-3127141ABA7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a:extLst>
              <a:ext uri="{FF2B5EF4-FFF2-40B4-BE49-F238E27FC236}">
                <a16:creationId xmlns:a16="http://schemas.microsoft.com/office/drawing/2014/main" id="{D13C4C37-0364-4D3A-AD57-18840FE1731F}"/>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14" name="TextBox 13">
            <a:extLst>
              <a:ext uri="{FF2B5EF4-FFF2-40B4-BE49-F238E27FC236}">
                <a16:creationId xmlns:a16="http://schemas.microsoft.com/office/drawing/2014/main" id="{D85C3712-F0A0-44FF-9752-1F1E1A6846AA}"/>
              </a:ext>
            </a:extLst>
          </p:cNvPr>
          <p:cNvSpPr txBox="1"/>
          <p:nvPr/>
        </p:nvSpPr>
        <p:spPr bwMode="ltGray">
          <a:xfrm>
            <a:off x="6684437" y="1722409"/>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66C3D89F-C257-4667-A169-3127141ABA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a:extLst>
              <a:ext uri="{FF2B5EF4-FFF2-40B4-BE49-F238E27FC236}">
                <a16:creationId xmlns:a16="http://schemas.microsoft.com/office/drawing/2014/main" id="{D13C4C37-0364-4D3A-AD57-18840FE1731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24" name="TextBox 23">
            <a:extLst>
              <a:ext uri="{FF2B5EF4-FFF2-40B4-BE49-F238E27FC236}">
                <a16:creationId xmlns:a16="http://schemas.microsoft.com/office/drawing/2014/main" id="{D85C3712-F0A0-44FF-9752-1F1E1A6846AA}"/>
              </a:ext>
            </a:extLst>
          </p:cNvPr>
          <p:cNvSpPr txBox="1"/>
          <p:nvPr userDrawn="1"/>
        </p:nvSpPr>
        <p:spPr bwMode="ltGray">
          <a:xfrm>
            <a:off x="6684437" y="1722410"/>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defTabSz="872722">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Tree>
    <p:extLst>
      <p:ext uri="{BB962C8B-B14F-4D97-AF65-F5344CB8AC3E}">
        <p14:creationId xmlns:p14="http://schemas.microsoft.com/office/powerpoint/2010/main" val="157501905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ack Page_3">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E2A9C01F-6BD8-416F-994D-480B442D89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8" name="Picture 17">
            <a:extLst>
              <a:ext uri="{FF2B5EF4-FFF2-40B4-BE49-F238E27FC236}">
                <a16:creationId xmlns:a16="http://schemas.microsoft.com/office/drawing/2014/main" id="{91B3CC6E-4720-41C0-BD7A-48C1E0BB92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flipH="1">
            <a:off x="5590583" y="1795224"/>
            <a:ext cx="1075321" cy="772533"/>
          </a:xfrm>
          <a:prstGeom prst="rect">
            <a:avLst/>
          </a:prstGeom>
        </p:spPr>
      </p:pic>
      <p:sp>
        <p:nvSpPr>
          <p:cNvPr id="20" name="TextBox 19">
            <a:extLst>
              <a:ext uri="{FF2B5EF4-FFF2-40B4-BE49-F238E27FC236}">
                <a16:creationId xmlns:a16="http://schemas.microsoft.com/office/drawing/2014/main" id="{122D832D-9DF5-40A6-9A45-0AB9535916CC}"/>
              </a:ext>
            </a:extLst>
          </p:cNvPr>
          <p:cNvSpPr txBox="1"/>
          <p:nvPr/>
        </p:nvSpPr>
        <p:spPr bwMode="ltGray">
          <a:xfrm>
            <a:off x="6684438" y="1722408"/>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Following the progress of Dolly’s clones</a:t>
            </a:r>
          </a:p>
          <a:p>
            <a:pPr>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9"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E2A9C01F-6BD8-416F-994D-480B442D89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a:extLst>
              <a:ext uri="{FF2B5EF4-FFF2-40B4-BE49-F238E27FC236}">
                <a16:creationId xmlns:a16="http://schemas.microsoft.com/office/drawing/2014/main" id="{91B3CC6E-4720-41C0-BD7A-48C1E0BB92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flipH="1">
            <a:off x="5590596" y="1795224"/>
            <a:ext cx="1075321" cy="772533"/>
          </a:xfrm>
          <a:prstGeom prst="rect">
            <a:avLst/>
          </a:prstGeom>
        </p:spPr>
      </p:pic>
      <p:sp>
        <p:nvSpPr>
          <p:cNvPr id="24" name="TextBox 23">
            <a:extLst>
              <a:ext uri="{FF2B5EF4-FFF2-40B4-BE49-F238E27FC236}">
                <a16:creationId xmlns:a16="http://schemas.microsoft.com/office/drawing/2014/main" id="{122D832D-9DF5-40A6-9A45-0AB9535916CC}"/>
              </a:ext>
            </a:extLst>
          </p:cNvPr>
          <p:cNvSpPr txBox="1"/>
          <p:nvPr userDrawn="1"/>
        </p:nvSpPr>
        <p:spPr bwMode="ltGray">
          <a:xfrm>
            <a:off x="6684440" y="1722409"/>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Following the progress of Dolly’s clones</a:t>
            </a:r>
          </a:p>
          <a:p>
            <a:pPr defTabSz="872722">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Tree>
    <p:extLst>
      <p:ext uri="{BB962C8B-B14F-4D97-AF65-F5344CB8AC3E}">
        <p14:creationId xmlns:p14="http://schemas.microsoft.com/office/powerpoint/2010/main" val="389850449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4718636" y="1436716"/>
            <a:ext cx="3642092" cy="276999"/>
          </a:xfrm>
        </p:spPr>
        <p:txBody>
          <a:bodyPr/>
          <a:lstStyle/>
          <a:p>
            <a:r>
              <a:rPr lang="en-US"/>
              <a:t>Click icon to add picture</a:t>
            </a:r>
            <a:endParaRPr lang="en-GB" dirty="0"/>
          </a:p>
        </p:txBody>
      </p:sp>
      <p:sp>
        <p:nvSpPr>
          <p:cNvPr id="4" name="Title 3"/>
          <p:cNvSpPr>
            <a:spLocks noGrp="1"/>
          </p:cNvSpPr>
          <p:nvPr>
            <p:ph type="title"/>
          </p:nvPr>
        </p:nvSpPr>
        <p:spPr>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a:xfrm>
            <a:off x="762000" y="1436692"/>
            <a:ext cx="3642092"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9499011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Back Page_4">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9EF7BBF5-AA3B-4297-921E-E9802A99F9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3B32DDDB-F219-4E70-AF33-64D0D2C89A17}"/>
              </a:ext>
            </a:extLst>
          </p:cNvPr>
          <p:cNvSpPr txBox="1"/>
          <p:nvPr/>
        </p:nvSpPr>
        <p:spPr bwMode="ltGray">
          <a:xfrm>
            <a:off x="6684437" y="1722408"/>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Frogs catch flies with sticky tongues</a:t>
            </a:r>
          </a:p>
          <a:p>
            <a:pPr>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0" name="Picture 19"/>
          <p:cNvPicPr>
            <a:picLocks noChangeAspect="1"/>
          </p:cNvPicPr>
          <p:nvPr/>
        </p:nvPicPr>
        <p:blipFill rotWithShape="1">
          <a:blip r:embed="rId3"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1" name="TextBox 20">
            <a:extLst>
              <a:ext uri="{FF2B5EF4-FFF2-40B4-BE49-F238E27FC236}">
                <a16:creationId xmlns:a16="http://schemas.microsoft.com/office/drawing/2014/main" id="{3B32DDDB-F219-4E70-AF33-64D0D2C89A17}"/>
              </a:ext>
            </a:extLst>
          </p:cNvPr>
          <p:cNvSpPr txBox="1"/>
          <p:nvPr/>
        </p:nvSpPr>
        <p:spPr bwMode="ltGray">
          <a:xfrm>
            <a:off x="5512372" y="2561003"/>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9"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2" name="Rectangle 2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3" name="Picture 22">
            <a:extLst>
              <a:ext uri="{FF2B5EF4-FFF2-40B4-BE49-F238E27FC236}">
                <a16:creationId xmlns:a16="http://schemas.microsoft.com/office/drawing/2014/main" id="{9EF7BBF5-AA3B-4297-921E-E9802A99F9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4" name="TextBox 23">
            <a:extLst>
              <a:ext uri="{FF2B5EF4-FFF2-40B4-BE49-F238E27FC236}">
                <a16:creationId xmlns:a16="http://schemas.microsoft.com/office/drawing/2014/main" id="{3B32DDDB-F219-4E70-AF33-64D0D2C89A17}"/>
              </a:ext>
            </a:extLst>
          </p:cNvPr>
          <p:cNvSpPr txBox="1"/>
          <p:nvPr userDrawn="1"/>
        </p:nvSpPr>
        <p:spPr bwMode="ltGray">
          <a:xfrm>
            <a:off x="6684437" y="1722410"/>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Frogs catch flies with sticky tongues</a:t>
            </a:r>
          </a:p>
          <a:p>
            <a:pPr defTabSz="872722">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5" name="Picture 24"/>
          <p:cNvPicPr>
            <a:picLocks noChangeAspect="1"/>
          </p:cNvPicPr>
          <p:nvPr userDrawn="1"/>
        </p:nvPicPr>
        <p:blipFill rotWithShape="1">
          <a:blip r:embed="rId4"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6" name="TextBox 25">
            <a:extLst>
              <a:ext uri="{FF2B5EF4-FFF2-40B4-BE49-F238E27FC236}">
                <a16:creationId xmlns:a16="http://schemas.microsoft.com/office/drawing/2014/main" id="{3B32DDDB-F219-4E70-AF33-64D0D2C89A17}"/>
              </a:ext>
            </a:extLst>
          </p:cNvPr>
          <p:cNvSpPr txBox="1"/>
          <p:nvPr userDrawn="1"/>
        </p:nvSpPr>
        <p:spPr bwMode="ltGray">
          <a:xfrm>
            <a:off x="5512377" y="2561016"/>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Tree>
    <p:extLst>
      <p:ext uri="{BB962C8B-B14F-4D97-AF65-F5344CB8AC3E}">
        <p14:creationId xmlns:p14="http://schemas.microsoft.com/office/powerpoint/2010/main" val="263354877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Back Page_5">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BA4CEA25-255A-421A-8FD6-5D7D4AA4A7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ltGray">
          <a:xfrm>
            <a:off x="5582280" y="1795227"/>
            <a:ext cx="1091926" cy="772533"/>
          </a:xfrm>
          <a:prstGeom prst="rect">
            <a:avLst/>
          </a:prstGeom>
        </p:spPr>
      </p:pic>
      <p:sp>
        <p:nvSpPr>
          <p:cNvPr id="14" name="TextBox 13">
            <a:extLst>
              <a:ext uri="{FF2B5EF4-FFF2-40B4-BE49-F238E27FC236}">
                <a16:creationId xmlns:a16="http://schemas.microsoft.com/office/drawing/2014/main" id="{66593E19-AAB9-4B90-9E55-ACE37172A01D}"/>
              </a:ext>
            </a:extLst>
          </p:cNvPr>
          <p:cNvSpPr txBox="1"/>
          <p:nvPr/>
        </p:nvSpPr>
        <p:spPr bwMode="ltGray">
          <a:xfrm>
            <a:off x="6684437" y="1722409"/>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a:lnSpc>
                <a:spcPct val="100000"/>
              </a:lnSpc>
              <a:spcAft>
                <a:spcPts val="600"/>
              </a:spcAft>
              <a:buClr>
                <a:srgbClr val="58595B"/>
              </a:buClr>
            </a:pPr>
            <a:endParaRPr lang="en-US" sz="800" dirty="0">
              <a:solidFill>
                <a:srgbClr val="FFFFFF"/>
              </a:solidFill>
            </a:endParaRP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BA4CEA25-255A-421A-8FD6-5D7D4AA4A7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ltGray">
          <a:xfrm>
            <a:off x="5582280" y="1795229"/>
            <a:ext cx="1091926" cy="772533"/>
          </a:xfrm>
          <a:prstGeom prst="rect">
            <a:avLst/>
          </a:prstGeom>
        </p:spPr>
      </p:pic>
      <p:sp>
        <p:nvSpPr>
          <p:cNvPr id="24" name="TextBox 23">
            <a:extLst>
              <a:ext uri="{FF2B5EF4-FFF2-40B4-BE49-F238E27FC236}">
                <a16:creationId xmlns:a16="http://schemas.microsoft.com/office/drawing/2014/main" id="{66593E19-AAB9-4B90-9E55-ACE37172A01D}"/>
              </a:ext>
            </a:extLst>
          </p:cNvPr>
          <p:cNvSpPr txBox="1"/>
          <p:nvPr userDrawn="1"/>
        </p:nvSpPr>
        <p:spPr bwMode="ltGray">
          <a:xfrm>
            <a:off x="6684437" y="1722410"/>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defTabSz="872722">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13451562"/>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Back Page_6">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8" name="Picture 17">
            <a:extLst>
              <a:ext uri="{FF2B5EF4-FFF2-40B4-BE49-F238E27FC236}">
                <a16:creationId xmlns:a16="http://schemas.microsoft.com/office/drawing/2014/main" id="{03BA9BE5-DCF8-40B8-9CCD-75506F4BE9EB}"/>
              </a:ext>
            </a:extLst>
          </p:cNvPr>
          <p:cNvPicPr>
            <a:picLocks noChangeAspect="1"/>
          </p:cNvPicPr>
          <p:nvPr/>
        </p:nvPicPr>
        <p:blipFill rotWithShape="1">
          <a:blip r:embed="rId2">
            <a:extLst>
              <a:ext uri="{28A0092B-C50C-407E-A947-70E740481C1C}">
                <a14:useLocalDpi xmlns:a14="http://schemas.microsoft.com/office/drawing/2010/main"/>
              </a:ext>
            </a:extLst>
          </a:blip>
          <a:srcRect l="5269" t="6276" r="3050" b="2042"/>
          <a:stretch/>
        </p:blipFill>
        <p:spPr bwMode="ltGray">
          <a:xfrm>
            <a:off x="5586188" y="1795225"/>
            <a:ext cx="716532" cy="2031974"/>
          </a:xfrm>
          <a:prstGeom prst="rect">
            <a:avLst/>
          </a:prstGeom>
          <a:noFill/>
          <a:ln>
            <a:noFill/>
          </a:ln>
        </p:spPr>
      </p:pic>
      <p:pic>
        <p:nvPicPr>
          <p:cNvPr id="13" name="Picture 12">
            <a:extLst>
              <a:ext uri="{FF2B5EF4-FFF2-40B4-BE49-F238E27FC236}">
                <a16:creationId xmlns:a16="http://schemas.microsoft.com/office/drawing/2014/main" id="{B8BDA46F-B642-4E9A-8230-D7213E3101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21EC8FF4-A670-42FE-9E92-5901DBDA2338}"/>
              </a:ext>
            </a:extLst>
          </p:cNvPr>
          <p:cNvSpPr txBox="1"/>
          <p:nvPr/>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Marie Curie (1867–1934)</a:t>
            </a:r>
          </a:p>
          <a:p>
            <a:pPr>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a:lnSpc>
                <a:spcPct val="100000"/>
              </a:lnSpc>
              <a:spcAft>
                <a:spcPts val="600"/>
              </a:spcAft>
              <a:buClr>
                <a:srgbClr val="58595B"/>
              </a:buClr>
            </a:pPr>
            <a:endParaRPr lang="en-US" sz="800" dirty="0">
              <a:solidFill>
                <a:srgbClr val="FFFFFF"/>
              </a:solidFill>
            </a:endParaRPr>
          </a:p>
        </p:txBody>
      </p:sp>
      <p:sp>
        <p:nvSpPr>
          <p:cNvPr id="1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03BA9BE5-DCF8-40B8-9CCD-75506F4B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5269" t="6276" r="3050" b="2042"/>
          <a:stretch/>
        </p:blipFill>
        <p:spPr bwMode="ltGray">
          <a:xfrm>
            <a:off x="5586192" y="1795225"/>
            <a:ext cx="716532" cy="2031974"/>
          </a:xfrm>
          <a:prstGeom prst="rect">
            <a:avLst/>
          </a:prstGeom>
          <a:noFill/>
          <a:ln>
            <a:noFill/>
          </a:ln>
        </p:spPr>
      </p:pic>
      <p:pic>
        <p:nvPicPr>
          <p:cNvPr id="23" name="Picture 22">
            <a:extLst>
              <a:ext uri="{FF2B5EF4-FFF2-40B4-BE49-F238E27FC236}">
                <a16:creationId xmlns:a16="http://schemas.microsoft.com/office/drawing/2014/main" id="{B8BDA46F-B642-4E9A-8230-D7213E310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4" name="TextBox 23">
            <a:extLst>
              <a:ext uri="{FF2B5EF4-FFF2-40B4-BE49-F238E27FC236}">
                <a16:creationId xmlns:a16="http://schemas.microsoft.com/office/drawing/2014/main" id="{21EC8FF4-A670-42FE-9E92-5901DBDA2338}"/>
              </a:ext>
            </a:extLst>
          </p:cNvPr>
          <p:cNvSpPr txBox="1"/>
          <p:nvPr userDrawn="1"/>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Marie Curie (1867–1934)</a:t>
            </a:r>
          </a:p>
          <a:p>
            <a:pPr defTabSz="872722">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201487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Back Page_7">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20" name="Picture 19">
            <a:extLst>
              <a:ext uri="{FF2B5EF4-FFF2-40B4-BE49-F238E27FC236}">
                <a16:creationId xmlns:a16="http://schemas.microsoft.com/office/drawing/2014/main" id="{05AB82A9-62CB-4A5E-B702-41E4DB9811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13" name="Picture 12">
            <a:extLst>
              <a:ext uri="{FF2B5EF4-FFF2-40B4-BE49-F238E27FC236}">
                <a16:creationId xmlns:a16="http://schemas.microsoft.com/office/drawing/2014/main" id="{79BE4A3C-0D32-4CC1-B2A0-F1C90B8B38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0376CAC4-FE9A-4EEC-8644-CC9A94D05DE5}"/>
              </a:ext>
            </a:extLst>
          </p:cNvPr>
          <p:cNvSpPr txBox="1"/>
          <p:nvPr/>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de-DE" sz="1000" b="1" dirty="0">
                <a:solidFill>
                  <a:srgbClr val="FFFFFF"/>
                </a:solidFill>
              </a:rPr>
              <a:t>Chien Shiung Wu (1912–1997)</a:t>
            </a:r>
          </a:p>
          <a:p>
            <a:pPr>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a:lnSpc>
                <a:spcPct val="100000"/>
              </a:lnSpc>
              <a:spcAft>
                <a:spcPts val="600"/>
              </a:spcAft>
              <a:buClr>
                <a:srgbClr val="58595B"/>
              </a:buClr>
            </a:pPr>
            <a:endParaRPr lang="en-US" sz="800" dirty="0">
              <a:solidFill>
                <a:srgbClr val="FFFFFF"/>
              </a:solidFill>
            </a:endParaRPr>
          </a:p>
        </p:txBody>
      </p:sp>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8"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05AB82A9-62CB-4A5E-B702-41E4DB981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23" name="Picture 22">
            <a:extLst>
              <a:ext uri="{FF2B5EF4-FFF2-40B4-BE49-F238E27FC236}">
                <a16:creationId xmlns:a16="http://schemas.microsoft.com/office/drawing/2014/main" id="{79BE4A3C-0D32-4CC1-B2A0-F1C90B8B38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4" name="TextBox 23">
            <a:extLst>
              <a:ext uri="{FF2B5EF4-FFF2-40B4-BE49-F238E27FC236}">
                <a16:creationId xmlns:a16="http://schemas.microsoft.com/office/drawing/2014/main" id="{0376CAC4-FE9A-4EEC-8644-CC9A94D05DE5}"/>
              </a:ext>
            </a:extLst>
          </p:cNvPr>
          <p:cNvSpPr txBox="1"/>
          <p:nvPr userDrawn="1"/>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Chien Shiung Wu (1912–1997)</a:t>
            </a:r>
          </a:p>
          <a:p>
            <a:pPr defTabSz="872722">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2553326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Back Page_8">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C1C7E829-A605-4E86-9132-6854D27C69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4" name="Picture 13"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19" name="TextBox 18">
            <a:extLst>
              <a:ext uri="{FF2B5EF4-FFF2-40B4-BE49-F238E27FC236}">
                <a16:creationId xmlns:a16="http://schemas.microsoft.com/office/drawing/2014/main" id="{23CB2639-9386-4AB0-896A-2F5C64015CE0}"/>
              </a:ext>
            </a:extLst>
          </p:cNvPr>
          <p:cNvSpPr txBox="1"/>
          <p:nvPr/>
        </p:nvSpPr>
        <p:spPr bwMode="ltGray">
          <a:xfrm>
            <a:off x="6314942" y="172240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de-DE" sz="1000" b="1" dirty="0">
                <a:solidFill>
                  <a:srgbClr val="FFFFFF"/>
                </a:solidFill>
              </a:rPr>
              <a:t>Alan Turing (1867–1934)</a:t>
            </a:r>
          </a:p>
          <a:p>
            <a:pPr>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a:lnSpc>
                <a:spcPct val="100000"/>
              </a:lnSpc>
              <a:spcAft>
                <a:spcPts val="600"/>
              </a:spcAft>
              <a:buClr>
                <a:srgbClr val="58595B"/>
              </a:buClr>
            </a:pPr>
            <a:endParaRPr lang="en-US" sz="800" dirty="0">
              <a:solidFill>
                <a:srgbClr val="FFFFFF"/>
              </a:solidFill>
            </a:endParaRP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C1C7E829-A605-4E86-9132-6854D27C69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24" name="TextBox 23">
            <a:extLst>
              <a:ext uri="{FF2B5EF4-FFF2-40B4-BE49-F238E27FC236}">
                <a16:creationId xmlns:a16="http://schemas.microsoft.com/office/drawing/2014/main" id="{23CB2639-9386-4AB0-896A-2F5C64015CE0}"/>
              </a:ext>
            </a:extLst>
          </p:cNvPr>
          <p:cNvSpPr txBox="1"/>
          <p:nvPr userDrawn="1"/>
        </p:nvSpPr>
        <p:spPr bwMode="ltGray">
          <a:xfrm>
            <a:off x="6314942" y="172241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Alan Turing (1867–1934)</a:t>
            </a:r>
          </a:p>
          <a:p>
            <a:pPr defTabSz="872722">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84440140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Back Page_9">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FCB0C8F4-3E4F-4B43-BFAC-860B9326DE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DCE45E40-13F9-4F61-BB54-EAA5A617F973}"/>
              </a:ext>
            </a:extLst>
          </p:cNvPr>
          <p:cNvSpPr txBox="1"/>
          <p:nvPr/>
        </p:nvSpPr>
        <p:spPr bwMode="ltGray">
          <a:xfrm>
            <a:off x="6314942" y="1722408"/>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de-DE" sz="1000" b="1" dirty="0">
                <a:solidFill>
                  <a:srgbClr val="FFFFFF"/>
                </a:solidFill>
              </a:rPr>
              <a:t>Alfred Nobel (1833–1896)</a:t>
            </a:r>
          </a:p>
          <a:p>
            <a:pPr>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a:lnSpc>
                <a:spcPct val="100000"/>
              </a:lnSpc>
              <a:spcAft>
                <a:spcPts val="600"/>
              </a:spcAft>
              <a:buClr>
                <a:srgbClr val="58595B"/>
              </a:buClr>
            </a:pPr>
            <a:endParaRPr lang="en-US" sz="800" dirty="0">
              <a:solidFill>
                <a:srgbClr val="FFFFFF"/>
              </a:solidFill>
            </a:endParaRPr>
          </a:p>
        </p:txBody>
      </p:sp>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FCB0C8F4-3E4F-4B43-BFAC-860B9326DE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3" name="TextBox 22">
            <a:extLst>
              <a:ext uri="{FF2B5EF4-FFF2-40B4-BE49-F238E27FC236}">
                <a16:creationId xmlns:a16="http://schemas.microsoft.com/office/drawing/2014/main" id="{DCE45E40-13F9-4F61-BB54-EAA5A617F973}"/>
              </a:ext>
            </a:extLst>
          </p:cNvPr>
          <p:cNvSpPr txBox="1"/>
          <p:nvPr userDrawn="1"/>
        </p:nvSpPr>
        <p:spPr bwMode="ltGray">
          <a:xfrm>
            <a:off x="6314942" y="1722409"/>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Alfred Nobel (1833–1896)</a:t>
            </a:r>
          </a:p>
          <a:p>
            <a:pPr defTabSz="872722">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defTabSz="872722">
              <a:lnSpc>
                <a:spcPct val="100000"/>
              </a:lnSpc>
              <a:spcAft>
                <a:spcPts val="600"/>
              </a:spcAft>
              <a:buClr>
                <a:srgbClr val="58595B"/>
              </a:buClr>
            </a:pPr>
            <a:endParaRPr lang="en-US" sz="800" dirty="0">
              <a:solidFill>
                <a:srgbClr val="FFFFFF"/>
              </a:solidFill>
            </a:endParaRPr>
          </a:p>
        </p:txBody>
      </p:sp>
      <p:pic>
        <p:nvPicPr>
          <p:cNvPr id="24" name="Picture 23"/>
          <p:cNvPicPr>
            <a:picLocks noChangeAspect="1"/>
          </p:cNvPicPr>
          <p:nvPr userDrawn="1"/>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Tree>
    <p:extLst>
      <p:ext uri="{BB962C8B-B14F-4D97-AF65-F5344CB8AC3E}">
        <p14:creationId xmlns:p14="http://schemas.microsoft.com/office/powerpoint/2010/main" val="86803707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Back Page_10">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grpSp>
        <p:nvGrpSpPr>
          <p:cNvPr id="3" name="Group 2">
            <a:extLst>
              <a:ext uri="{FF2B5EF4-FFF2-40B4-BE49-F238E27FC236}">
                <a16:creationId xmlns:a16="http://schemas.microsoft.com/office/drawing/2014/main" id="{5070D9AE-52E6-4D39-8ADD-D45B4DB2BFB1}"/>
              </a:ext>
            </a:extLst>
          </p:cNvPr>
          <p:cNvGrpSpPr/>
          <p:nvPr/>
        </p:nvGrpSpPr>
        <p:grpSpPr bwMode="ltGray">
          <a:xfrm>
            <a:off x="5582279" y="1458217"/>
            <a:ext cx="3104119" cy="2368982"/>
            <a:chOff x="6047469" y="1458217"/>
            <a:chExt cx="3362796" cy="2368982"/>
          </a:xfrm>
        </p:grpSpPr>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13" name="Picture 12">
            <a:extLst>
              <a:ext uri="{FF2B5EF4-FFF2-40B4-BE49-F238E27FC236}">
                <a16:creationId xmlns:a16="http://schemas.microsoft.com/office/drawing/2014/main" id="{D2A21FEC-B620-4568-A6AC-D38494983D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75B463F-906B-4355-9F74-54AF4D000292}"/>
              </a:ext>
            </a:extLst>
          </p:cNvPr>
          <p:cNvSpPr txBox="1"/>
          <p:nvPr/>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John Maynard Keynes (1883–1946)</a:t>
            </a:r>
          </a:p>
          <a:p>
            <a:pPr>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a:lnSpc>
                <a:spcPct val="100000"/>
              </a:lnSpc>
              <a:spcAft>
                <a:spcPts val="600"/>
              </a:spcAft>
              <a:buClr>
                <a:srgbClr val="58595B"/>
              </a:buClr>
            </a:pPr>
            <a:endParaRPr lang="en-US" sz="800" dirty="0">
              <a:solidFill>
                <a:srgbClr val="FFFFFF"/>
              </a:solidFill>
            </a:endParaRPr>
          </a:p>
        </p:txBody>
      </p:sp>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grpSp>
        <p:nvGrpSpPr>
          <p:cNvPr id="22" name="Group 21">
            <a:extLst>
              <a:ext uri="{FF2B5EF4-FFF2-40B4-BE49-F238E27FC236}">
                <a16:creationId xmlns:a16="http://schemas.microsoft.com/office/drawing/2014/main" id="{5070D9AE-52E6-4D39-8ADD-D45B4DB2BFB1}"/>
              </a:ext>
            </a:extLst>
          </p:cNvPr>
          <p:cNvGrpSpPr/>
          <p:nvPr userDrawn="1"/>
        </p:nvGrpSpPr>
        <p:grpSpPr bwMode="ltGray">
          <a:xfrm>
            <a:off x="5582279" y="1458217"/>
            <a:ext cx="3104119" cy="2368982"/>
            <a:chOff x="6047469" y="1458217"/>
            <a:chExt cx="3362796" cy="2368982"/>
          </a:xfrm>
        </p:grpSpPr>
        <p:cxnSp>
          <p:nvCxnSpPr>
            <p:cNvPr id="23" name="Straight Connector 22">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25" name="Picture 24">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26" name="Picture 25">
            <a:extLst>
              <a:ext uri="{FF2B5EF4-FFF2-40B4-BE49-F238E27FC236}">
                <a16:creationId xmlns:a16="http://schemas.microsoft.com/office/drawing/2014/main" id="{D2A21FEC-B620-4568-A6AC-D38494983D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7" name="TextBox 26">
            <a:extLst>
              <a:ext uri="{FF2B5EF4-FFF2-40B4-BE49-F238E27FC236}">
                <a16:creationId xmlns:a16="http://schemas.microsoft.com/office/drawing/2014/main" id="{875B463F-906B-4355-9F74-54AF4D000292}"/>
              </a:ext>
            </a:extLst>
          </p:cNvPr>
          <p:cNvSpPr txBox="1"/>
          <p:nvPr userDrawn="1"/>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John Maynard Keynes (1883–1946)</a:t>
            </a:r>
          </a:p>
          <a:p>
            <a:pPr defTabSz="872722">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71275025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Cover Page_1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38036E-3AC3-4AFB-BCBE-21A40CF56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4" name="Picture 13">
            <a:extLst>
              <a:ext uri="{FF2B5EF4-FFF2-40B4-BE49-F238E27FC236}">
                <a16:creationId xmlns:a16="http://schemas.microsoft.com/office/drawing/2014/main" id="{96C383B2-7FAC-4A6B-96B3-FC59107521C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chemeClr val="accent6"/>
                </a:solidFill>
                <a:latin typeface="+mj-lt"/>
              </a:defRPr>
            </a:lvl1pPr>
            <a:lvl2pPr>
              <a:defRPr sz="1600">
                <a:solidFill>
                  <a:schemeClr val="accent6"/>
                </a:solidFill>
                <a:latin typeface="+mj-lt"/>
              </a:defRPr>
            </a:lvl2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BCE79ABB-6F4E-4B9B-B1DC-63FE973A7C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D9C36541-28EB-4A64-9EC4-D8DFDDE360BC}"/>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pic>
        <p:nvPicPr>
          <p:cNvPr id="11" name="Picture 10">
            <a:extLst>
              <a:ext uri="{FF2B5EF4-FFF2-40B4-BE49-F238E27FC236}">
                <a16:creationId xmlns:a16="http://schemas.microsoft.com/office/drawing/2014/main" id="{2E38036E-3AC3-4AFB-BCBE-21A40CF5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2" name="Picture 11">
            <a:extLst>
              <a:ext uri="{FF2B5EF4-FFF2-40B4-BE49-F238E27FC236}">
                <a16:creationId xmlns:a16="http://schemas.microsoft.com/office/drawing/2014/main" id="{96C383B2-7FAC-4A6B-96B3-FC59107521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pic>
        <p:nvPicPr>
          <p:cNvPr id="16" name="Picture 15">
            <a:extLst>
              <a:ext uri="{FF2B5EF4-FFF2-40B4-BE49-F238E27FC236}">
                <a16:creationId xmlns:a16="http://schemas.microsoft.com/office/drawing/2014/main" id="{BCE79ABB-6F4E-4B9B-B1DC-63FE973A7CF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spTree>
    <p:extLst>
      <p:ext uri="{BB962C8B-B14F-4D97-AF65-F5344CB8AC3E}">
        <p14:creationId xmlns:p14="http://schemas.microsoft.com/office/powerpoint/2010/main" val="484390862"/>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p:cSld name="Back Page_11">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a:extLst>
              <a:ext uri="{FF2B5EF4-FFF2-40B4-BE49-F238E27FC236}">
                <a16:creationId xmlns:a16="http://schemas.microsoft.com/office/drawing/2014/main" id="{33ADBF16-D513-4B8E-859C-E4FD49CC19A5}"/>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22" name="Picture 21">
            <a:extLst>
              <a:ext uri="{FF2B5EF4-FFF2-40B4-BE49-F238E27FC236}">
                <a16:creationId xmlns:a16="http://schemas.microsoft.com/office/drawing/2014/main" id="{6ADFCF5E-0E29-4785-AC93-817045AAE87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EAA651BE-D862-43C3-9F7B-108F553E9472}"/>
              </a:ext>
            </a:extLst>
          </p:cNvPr>
          <p:cNvSpPr txBox="1"/>
          <p:nvPr/>
        </p:nvSpPr>
        <p:spPr bwMode="ltGray">
          <a:xfrm>
            <a:off x="2495834" y="1197108"/>
            <a:ext cx="2390839" cy="2831544"/>
          </a:xfrm>
          <a:prstGeom prst="rect">
            <a:avLst/>
          </a:prstGeom>
          <a:noFill/>
        </p:spPr>
        <p:txBody>
          <a:bodyPr wrap="square" lIns="0" tIns="0" rIns="0" bIns="0" rtlCol="0" anchor="t" anchorCtr="0">
            <a:spAutoFit/>
          </a:bodyPr>
          <a:lstStyle/>
          <a:p>
            <a:r>
              <a:rPr lang="en-GB" sz="1400" b="1" dirty="0">
                <a:solidFill>
                  <a:srgbClr val="FFFFFF"/>
                </a:solidFill>
              </a:rPr>
              <a:t>Robots as virtual diving buddies</a:t>
            </a:r>
          </a:p>
          <a:p>
            <a:pPr>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0" name="Straight Connector 19">
            <a:extLst>
              <a:ext uri="{FF2B5EF4-FFF2-40B4-BE49-F238E27FC236}">
                <a16:creationId xmlns:a16="http://schemas.microsoft.com/office/drawing/2014/main" id="{4D67D26E-4246-4691-B8C7-A50F67701B5E}"/>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E51922A-2ABF-4D68-8247-7D707F6B87EA}"/>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sp>
        <p:nvSpPr>
          <p:cNvPr id="25" name="TextBox 24">
            <a:extLst>
              <a:ext uri="{FF2B5EF4-FFF2-40B4-BE49-F238E27FC236}">
                <a16:creationId xmlns:a16="http://schemas.microsoft.com/office/drawing/2014/main" id="{612C7A7A-4564-4B8C-B8C2-305CED49FF7B}"/>
              </a:ext>
            </a:extLst>
          </p:cNvPr>
          <p:cNvSpPr txBox="1"/>
          <p:nvPr/>
        </p:nvSpPr>
        <p:spPr bwMode="ltGray">
          <a:xfrm>
            <a:off x="750277" y="2409522"/>
            <a:ext cx="1598391" cy="169277"/>
          </a:xfrm>
          <a:prstGeom prst="rect">
            <a:avLst/>
          </a:prstGeom>
          <a:noFill/>
        </p:spPr>
        <p:txBody>
          <a:bodyPr wrap="square" lIns="0" tIns="0" rIns="0" bIns="0" rtlCol="0" anchor="t" anchorCtr="0">
            <a:spAutoFit/>
          </a:bodyPr>
          <a:lstStyle/>
          <a:p>
            <a:pPr>
              <a:spcBef>
                <a:spcPts val="600"/>
              </a:spcBef>
              <a:defRPr/>
            </a:pPr>
            <a:r>
              <a:rPr lang="en-GB" sz="1100" dirty="0">
                <a:solidFill>
                  <a:srgbClr val="FFFFFF"/>
                </a:solidFill>
              </a:rPr>
              <a:t>©Osada/Seguin/DRASSM</a:t>
            </a:r>
          </a:p>
        </p:txBody>
      </p:sp>
      <p:pic>
        <p:nvPicPr>
          <p:cNvPr id="18" name="Picture 17">
            <a:extLst>
              <a:ext uri="{FF2B5EF4-FFF2-40B4-BE49-F238E27FC236}">
                <a16:creationId xmlns:a16="http://schemas.microsoft.com/office/drawing/2014/main" id="{2B05DC0A-7BCC-450B-8EBD-539DD025587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
        <p:nvSpPr>
          <p:cNvPr id="12"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5" name="Rectangle 14">
            <a:extLst>
              <a:ext uri="{FF2B5EF4-FFF2-40B4-BE49-F238E27FC236}">
                <a16:creationId xmlns:a16="http://schemas.microsoft.com/office/drawing/2014/main" id="{33ADBF16-D513-4B8E-859C-E4FD49CC19A5}"/>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7" name="Picture 16">
            <a:extLst>
              <a:ext uri="{FF2B5EF4-FFF2-40B4-BE49-F238E27FC236}">
                <a16:creationId xmlns:a16="http://schemas.microsoft.com/office/drawing/2014/main" id="{6ADFCF5E-0E29-4785-AC93-817045AAE8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EAA651BE-D862-43C3-9F7B-108F553E9472}"/>
              </a:ext>
            </a:extLst>
          </p:cNvPr>
          <p:cNvSpPr txBox="1"/>
          <p:nvPr userDrawn="1"/>
        </p:nvSpPr>
        <p:spPr bwMode="ltGray">
          <a:xfrm>
            <a:off x="2495841" y="1197108"/>
            <a:ext cx="2390839" cy="2831544"/>
          </a:xfrm>
          <a:prstGeom prst="rect">
            <a:avLst/>
          </a:prstGeom>
          <a:noFill/>
        </p:spPr>
        <p:txBody>
          <a:bodyPr wrap="square" lIns="0" tIns="0" rIns="0" bIns="0" rtlCol="0" anchor="t" anchorCtr="0">
            <a:spAutoFit/>
          </a:bodyPr>
          <a:lstStyle/>
          <a:p>
            <a:pPr defTabSz="872722"/>
            <a:r>
              <a:rPr lang="en-GB" sz="1400" b="1" dirty="0">
                <a:solidFill>
                  <a:srgbClr val="FFFFFF"/>
                </a:solidFill>
              </a:rPr>
              <a:t>Robots as virtual diving buddies</a:t>
            </a:r>
          </a:p>
          <a:p>
            <a:pPr defTabSz="872722">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4" name="Straight Connector 23">
            <a:extLst>
              <a:ext uri="{FF2B5EF4-FFF2-40B4-BE49-F238E27FC236}">
                <a16:creationId xmlns:a16="http://schemas.microsoft.com/office/drawing/2014/main" id="{4D67D26E-4246-4691-B8C7-A50F67701B5E}"/>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E51922A-2ABF-4D68-8247-7D707F6B87EA}"/>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sp>
        <p:nvSpPr>
          <p:cNvPr id="27" name="TextBox 26">
            <a:extLst>
              <a:ext uri="{FF2B5EF4-FFF2-40B4-BE49-F238E27FC236}">
                <a16:creationId xmlns:a16="http://schemas.microsoft.com/office/drawing/2014/main" id="{612C7A7A-4564-4B8C-B8C2-305CED49FF7B}"/>
              </a:ext>
            </a:extLst>
          </p:cNvPr>
          <p:cNvSpPr txBox="1"/>
          <p:nvPr userDrawn="1"/>
        </p:nvSpPr>
        <p:spPr bwMode="ltGray">
          <a:xfrm>
            <a:off x="750281" y="2409548"/>
            <a:ext cx="1598391" cy="169277"/>
          </a:xfrm>
          <a:prstGeom prst="rect">
            <a:avLst/>
          </a:prstGeom>
          <a:noFill/>
        </p:spPr>
        <p:txBody>
          <a:bodyPr wrap="square" lIns="0" tIns="0" rIns="0" bIns="0" rtlCol="0" anchor="t" anchorCtr="0">
            <a:spAutoFit/>
          </a:bodyPr>
          <a:lstStyle/>
          <a:p>
            <a:pPr defTabSz="872722">
              <a:spcBef>
                <a:spcPts val="600"/>
              </a:spcBef>
              <a:defRPr/>
            </a:pPr>
            <a:r>
              <a:rPr lang="en-GB" sz="1100" dirty="0">
                <a:solidFill>
                  <a:srgbClr val="FFFFFF"/>
                </a:solidFill>
              </a:rPr>
              <a:t>©Osada/Seguin/DRASSM</a:t>
            </a:r>
          </a:p>
        </p:txBody>
      </p:sp>
      <p:pic>
        <p:nvPicPr>
          <p:cNvPr id="28" name="Picture 27">
            <a:extLst>
              <a:ext uri="{FF2B5EF4-FFF2-40B4-BE49-F238E27FC236}">
                <a16:creationId xmlns:a16="http://schemas.microsoft.com/office/drawing/2014/main" id="{2B05DC0A-7BCC-450B-8EBD-539DD02558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Tree>
    <p:extLst>
      <p:ext uri="{BB962C8B-B14F-4D97-AF65-F5344CB8AC3E}">
        <p14:creationId xmlns:p14="http://schemas.microsoft.com/office/powerpoint/2010/main" val="379672872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over Page_12">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2DEE19C-D495-4238-82D3-7B67894FA7F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9" name="Picture 8">
            <a:extLst>
              <a:ext uri="{FF2B5EF4-FFF2-40B4-BE49-F238E27FC236}">
                <a16:creationId xmlns:a16="http://schemas.microsoft.com/office/drawing/2014/main" id="{EAAE97C7-98D3-40E8-81C6-7FE9F07CC68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396" y="929083"/>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5107"/>
            <a:ext cx="3631681" cy="630942"/>
          </a:xfrm>
        </p:spPr>
        <p:txBody>
          <a:bodyPr/>
          <a:lstStyle>
            <a:lvl1pPr>
              <a:defRPr sz="2000" b="0">
                <a:solidFill>
                  <a:schemeClr val="accent3"/>
                </a:solidFill>
                <a:latin typeface="+mj-lt"/>
              </a:defRPr>
            </a:lvl1pPr>
            <a:lvl2pPr>
              <a:defRPr sz="1600">
                <a:solidFill>
                  <a:schemeClr val="accent3"/>
                </a:solidFill>
                <a:latin typeface="+mj-lt"/>
              </a:defRPr>
            </a:lvl2pPr>
          </a:lstStyle>
          <a:p>
            <a:pPr lvl="0"/>
            <a:r>
              <a:rPr lang="en-US"/>
              <a:t>Click to edit Master text styles</a:t>
            </a:r>
          </a:p>
          <a:p>
            <a:pPr lvl="1"/>
            <a:r>
              <a:rPr lang="en-US"/>
              <a:t>Second level</a:t>
            </a:r>
          </a:p>
        </p:txBody>
      </p:sp>
      <p:pic>
        <p:nvPicPr>
          <p:cNvPr id="18" name="Picture 5">
            <a:extLst>
              <a:ext uri="{FF2B5EF4-FFF2-40B4-BE49-F238E27FC236}">
                <a16:creationId xmlns:a16="http://schemas.microsoft.com/office/drawing/2014/main" id="{82E74738-596B-4CBF-92A7-C7455757FB44}"/>
              </a:ext>
            </a:extLst>
          </p:cNvPr>
          <p:cNvPicPr>
            <a:picLocks noChangeAspect="1" noChangeArrowheads="1"/>
          </p:cNvPicPr>
          <p:nvPr>
            <p:custDataLst>
              <p:tags r:id="rId1"/>
            </p:custDataLst>
          </p:nvPr>
        </p:nvPicPr>
        <p:blipFill>
          <a:blip r:embed="rId6" cstate="print">
            <a:extLst>
              <a:ext uri="{28A0092B-C50C-407E-A947-70E740481C1C}">
                <a14:useLocalDpi xmlns:a14="http://schemas.microsoft.com/office/drawing/2010/main"/>
              </a:ext>
            </a:extLst>
          </a:blip>
          <a:srcRect/>
          <a:stretch>
            <a:fillRect/>
          </a:stretch>
        </p:blipFill>
        <p:spPr bwMode="ltGray">
          <a:xfrm>
            <a:off x="6251341"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D0931BE3-6488-469A-8B18-48FCD0A1E75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6" name="Text Placeholder 4">
            <a:extLst>
              <a:ext uri="{FF2B5EF4-FFF2-40B4-BE49-F238E27FC236}">
                <a16:creationId xmlns:a16="http://schemas.microsoft.com/office/drawing/2014/main" id="{DA58F1C8-5977-4B4D-A09F-CDE8442FBD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12DEE19C-D495-4238-82D3-7B67894FA7F8}"/>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12" name="Picture 11">
            <a:extLst>
              <a:ext uri="{FF2B5EF4-FFF2-40B4-BE49-F238E27FC236}">
                <a16:creationId xmlns:a16="http://schemas.microsoft.com/office/drawing/2014/main" id="{EAAE97C7-98D3-40E8-81C6-7FE9F07CC68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pic>
        <p:nvPicPr>
          <p:cNvPr id="14" name="Picture 5">
            <a:extLst>
              <a:ext uri="{FF2B5EF4-FFF2-40B4-BE49-F238E27FC236}">
                <a16:creationId xmlns:a16="http://schemas.microsoft.com/office/drawing/2014/main" id="{82E74738-596B-4CBF-92A7-C7455757FB44}"/>
              </a:ext>
            </a:extLst>
          </p:cNvPr>
          <p:cNvPicPr>
            <a:picLocks noChangeAspect="1" noChangeArrowheads="1"/>
          </p:cNvPicPr>
          <p:nvPr userDrawn="1">
            <p:custDataLst>
              <p:tags r:id="rId2"/>
            </p:custDataLst>
          </p:nvPr>
        </p:nvPicPr>
        <p:blipFill>
          <a:blip r:embed="rId6" cstate="print">
            <a:extLst>
              <a:ext uri="{28A0092B-C50C-407E-A947-70E740481C1C}">
                <a14:useLocalDpi xmlns:a14="http://schemas.microsoft.com/office/drawing/2010/main"/>
              </a:ext>
            </a:extLst>
          </a:blip>
          <a:srcRect/>
          <a:stretch>
            <a:fillRect/>
          </a:stretch>
        </p:blipFill>
        <p:spPr bwMode="ltGray">
          <a:xfrm>
            <a:off x="6251354"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a:extLst>
              <a:ext uri="{FF2B5EF4-FFF2-40B4-BE49-F238E27FC236}">
                <a16:creationId xmlns:a16="http://schemas.microsoft.com/office/drawing/2014/main" id="{D0931BE3-6488-469A-8B18-48FCD0A1E75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Tree>
    <p:extLst>
      <p:ext uri="{BB962C8B-B14F-4D97-AF65-F5344CB8AC3E}">
        <p14:creationId xmlns:p14="http://schemas.microsoft.com/office/powerpoint/2010/main" val="1726607698"/>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a:xfrm>
            <a:off x="761772" y="1436692"/>
            <a:ext cx="3641121"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a:xfrm>
            <a:off x="4726231" y="1436692"/>
            <a:ext cx="3641121"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a:xfrm>
            <a:off x="762000" y="538163"/>
            <a:ext cx="7605347" cy="370558"/>
          </a:xfrm>
        </p:spPr>
        <p:txBody>
          <a:bodyPr/>
          <a:lstStyle/>
          <a:p>
            <a:r>
              <a:rPr lang="en-US"/>
              <a:t>Click to edit Master title style</a:t>
            </a:r>
            <a:endParaRPr lang="en-GB" dirty="0"/>
          </a:p>
        </p:txBody>
      </p:sp>
      <p:sp>
        <p:nvSpPr>
          <p:cNvPr id="2" name="TextBox 1"/>
          <p:cNvSpPr txBox="1"/>
          <p:nvPr userDrawn="1"/>
        </p:nvSpPr>
        <p:spPr>
          <a:xfrm>
            <a:off x="611560" y="6165304"/>
            <a:ext cx="2232248" cy="299295"/>
          </a:xfrm>
          <a:prstGeom prst="rect">
            <a:avLst/>
          </a:prstGeom>
          <a:solidFill>
            <a:schemeClr val="bg1"/>
          </a:solidFill>
        </p:spPr>
        <p:txBody>
          <a:bodyPr wrap="square" lIns="72000" tIns="72000" rIns="72000" bIns="72000" rtlCol="0">
            <a:spAutoFit/>
          </a:bodyPr>
          <a:lstStyle/>
          <a:p>
            <a:endParaRPr lang="en-GB" sz="1000" dirty="0"/>
          </a:p>
        </p:txBody>
      </p:sp>
    </p:spTree>
    <p:extLst>
      <p:ext uri="{BB962C8B-B14F-4D97-AF65-F5344CB8AC3E}">
        <p14:creationId xmlns:p14="http://schemas.microsoft.com/office/powerpoint/2010/main" val="271062153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Back Page_12">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3477"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3" name="Picture 12">
            <a:extLst>
              <a:ext uri="{FF2B5EF4-FFF2-40B4-BE49-F238E27FC236}">
                <a16:creationId xmlns:a16="http://schemas.microsoft.com/office/drawing/2014/main" id="{53239F8A-9A62-47FE-A160-52C4332F2D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7" name="Rectangle 16">
            <a:extLst>
              <a:ext uri="{FF2B5EF4-FFF2-40B4-BE49-F238E27FC236}">
                <a16:creationId xmlns:a16="http://schemas.microsoft.com/office/drawing/2014/main" id="{4722594C-A7F9-480D-9219-C59C067867B2}"/>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sp>
        <p:nvSpPr>
          <p:cNvPr id="24" name="TextBox 23">
            <a:extLst>
              <a:ext uri="{FF2B5EF4-FFF2-40B4-BE49-F238E27FC236}">
                <a16:creationId xmlns:a16="http://schemas.microsoft.com/office/drawing/2014/main" id="{98F4CED1-4F4D-4BD7-A9A9-20F2E80BD3F7}"/>
              </a:ext>
            </a:extLst>
          </p:cNvPr>
          <p:cNvSpPr txBox="1"/>
          <p:nvPr/>
        </p:nvSpPr>
        <p:spPr bwMode="ltGray">
          <a:xfrm>
            <a:off x="2495834" y="1197108"/>
            <a:ext cx="2390839" cy="2492990"/>
          </a:xfrm>
          <a:prstGeom prst="rect">
            <a:avLst/>
          </a:prstGeom>
          <a:noFill/>
        </p:spPr>
        <p:txBody>
          <a:bodyPr wrap="square" lIns="0" tIns="0" rIns="0" bIns="0" rtlCol="0" anchor="t" anchorCtr="0">
            <a:spAutoFit/>
          </a:bodyPr>
          <a:lstStyle/>
          <a:p>
            <a:r>
              <a:rPr lang="en-GB" sz="1400" b="1" dirty="0">
                <a:solidFill>
                  <a:srgbClr val="FFFFFF"/>
                </a:solidFill>
              </a:rPr>
              <a:t>How chameleons change colour</a:t>
            </a:r>
          </a:p>
          <a:p>
            <a:pPr>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5" name="Straight Connector 24">
            <a:extLst>
              <a:ext uri="{FF2B5EF4-FFF2-40B4-BE49-F238E27FC236}">
                <a16:creationId xmlns:a16="http://schemas.microsoft.com/office/drawing/2014/main" id="{C5EB3F7E-9807-4C68-BFCD-3FD3B5AE7C9F}"/>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BBB6E-A266-4E4D-827F-C4E50723D8CB}"/>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2AA19E76-0A2D-4712-9E81-670C9CD7EF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bwMode="ltGray">
          <a:xfrm>
            <a:off x="750277" y="1236960"/>
            <a:ext cx="1598393" cy="1130855"/>
          </a:xfrm>
          <a:prstGeom prst="rect">
            <a:avLst/>
          </a:prstGeom>
        </p:spPr>
      </p:pic>
      <p:sp>
        <p:nvSpPr>
          <p:cNvPr id="10" name="Rectangle 3"/>
          <p:cNvSpPr/>
          <p:nvPr userDrawn="1"/>
        </p:nvSpPr>
        <p:spPr bwMode="ltGray">
          <a:xfrm>
            <a:off x="493483"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4"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5" name="Picture 14">
            <a:extLst>
              <a:ext uri="{FF2B5EF4-FFF2-40B4-BE49-F238E27FC236}">
                <a16:creationId xmlns:a16="http://schemas.microsoft.com/office/drawing/2014/main" id="{53239F8A-9A62-47FE-A160-52C4332F2D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Rectangle 17">
            <a:extLst>
              <a:ext uri="{FF2B5EF4-FFF2-40B4-BE49-F238E27FC236}">
                <a16:creationId xmlns:a16="http://schemas.microsoft.com/office/drawing/2014/main" id="{4722594C-A7F9-480D-9219-C59C067867B2}"/>
              </a:ext>
            </a:extLst>
          </p:cNvPr>
          <p:cNvSpPr/>
          <p:nvPr userDrawn="1"/>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Fully OA Business Models| May 2019</a:t>
            </a:r>
          </a:p>
        </p:txBody>
      </p:sp>
      <p:sp>
        <p:nvSpPr>
          <p:cNvPr id="19" name="TextBox 18">
            <a:extLst>
              <a:ext uri="{FF2B5EF4-FFF2-40B4-BE49-F238E27FC236}">
                <a16:creationId xmlns:a16="http://schemas.microsoft.com/office/drawing/2014/main" id="{98F4CED1-4F4D-4BD7-A9A9-20F2E80BD3F7}"/>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How chameleons change colour</a:t>
            </a:r>
          </a:p>
          <a:p>
            <a:pPr defTabSz="872722">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0" name="Straight Connector 19">
            <a:extLst>
              <a:ext uri="{FF2B5EF4-FFF2-40B4-BE49-F238E27FC236}">
                <a16:creationId xmlns:a16="http://schemas.microsoft.com/office/drawing/2014/main" id="{C5EB3F7E-9807-4C68-BFCD-3FD3B5AE7C9F}"/>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58BBB6E-A266-4E4D-827F-C4E50723D8CB}"/>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22" name="Picture 21">
            <a:extLst>
              <a:ext uri="{FF2B5EF4-FFF2-40B4-BE49-F238E27FC236}">
                <a16:creationId xmlns:a16="http://schemas.microsoft.com/office/drawing/2014/main" id="{2AA19E76-0A2D-4712-9E81-670C9CD7EFD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750280" y="1236960"/>
            <a:ext cx="1598393" cy="1130855"/>
          </a:xfrm>
          <a:prstGeom prst="rect">
            <a:avLst/>
          </a:prstGeom>
        </p:spPr>
      </p:pic>
    </p:spTree>
    <p:extLst>
      <p:ext uri="{BB962C8B-B14F-4D97-AF65-F5344CB8AC3E}">
        <p14:creationId xmlns:p14="http://schemas.microsoft.com/office/powerpoint/2010/main" val="214637932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Cover Page_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7153587-441A-47F3-B1BC-43FA5427680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9" name="Picture 8">
            <a:extLst>
              <a:ext uri="{FF2B5EF4-FFF2-40B4-BE49-F238E27FC236}">
                <a16:creationId xmlns:a16="http://schemas.microsoft.com/office/drawing/2014/main" id="{26183664-49D9-445B-BE27-C7A0ED8BA2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396" y="929083"/>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1806"/>
            <a:ext cx="3631681" cy="630942"/>
          </a:xfrm>
        </p:spPr>
        <p:txBody>
          <a:bodyPr/>
          <a:lstStyle>
            <a:lvl1pPr>
              <a:defRPr sz="2000" b="0">
                <a:solidFill>
                  <a:srgbClr val="44B2C8"/>
                </a:solidFill>
                <a:latin typeface="+mj-lt"/>
              </a:defRPr>
            </a:lvl1pPr>
            <a:lvl2pPr>
              <a:defRPr sz="1600">
                <a:solidFill>
                  <a:srgbClr val="44B2C8"/>
                </a:solidFill>
                <a:latin typeface="+mj-lt"/>
              </a:defRPr>
            </a:lvl2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4873121A-F36F-4B5C-A687-228B63EE21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1" name="Text Placeholder 4">
            <a:extLst>
              <a:ext uri="{FF2B5EF4-FFF2-40B4-BE49-F238E27FC236}">
                <a16:creationId xmlns:a16="http://schemas.microsoft.com/office/drawing/2014/main" id="{C2CE362E-8878-4D90-999B-6437268DCE1F}"/>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7237" y="5776748"/>
            <a:ext cx="1770771" cy="742875"/>
          </a:xfrm>
          <a:prstGeom prst="rect">
            <a:avLst/>
          </a:prstGeom>
        </p:spPr>
      </p:pic>
      <p:pic>
        <p:nvPicPr>
          <p:cNvPr id="12" name="Picture 11">
            <a:extLst>
              <a:ext uri="{FF2B5EF4-FFF2-40B4-BE49-F238E27FC236}">
                <a16:creationId xmlns:a16="http://schemas.microsoft.com/office/drawing/2014/main" id="{B7153587-441A-47F3-B1BC-43FA542768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16" name="Picture 15">
            <a:extLst>
              <a:ext uri="{FF2B5EF4-FFF2-40B4-BE49-F238E27FC236}">
                <a16:creationId xmlns:a16="http://schemas.microsoft.com/office/drawing/2014/main" id="{26183664-49D9-445B-BE27-C7A0ED8BA2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pic>
        <p:nvPicPr>
          <p:cNvPr id="17" name="Picture 16">
            <a:extLst>
              <a:ext uri="{FF2B5EF4-FFF2-40B4-BE49-F238E27FC236}">
                <a16:creationId xmlns:a16="http://schemas.microsoft.com/office/drawing/2014/main" id="{4873121A-F36F-4B5C-A687-228B63EE21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7250" y="5776774"/>
            <a:ext cx="1770771" cy="742875"/>
          </a:xfrm>
          <a:prstGeom prst="rect">
            <a:avLst/>
          </a:prstGeom>
        </p:spPr>
      </p:pic>
    </p:spTree>
    <p:extLst>
      <p:ext uri="{BB962C8B-B14F-4D97-AF65-F5344CB8AC3E}">
        <p14:creationId xmlns:p14="http://schemas.microsoft.com/office/powerpoint/2010/main" val="3491555000"/>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p:cSld name="Back Page_13">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8" name="Rectangle 17">
            <a:extLst>
              <a:ext uri="{FF2B5EF4-FFF2-40B4-BE49-F238E27FC236}">
                <a16:creationId xmlns:a16="http://schemas.microsoft.com/office/drawing/2014/main" id="{CF4DDBF6-0FBD-40DF-92AF-CDD46FB8F4E2}"/>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19" name="Picture 18">
            <a:extLst>
              <a:ext uri="{FF2B5EF4-FFF2-40B4-BE49-F238E27FC236}">
                <a16:creationId xmlns:a16="http://schemas.microsoft.com/office/drawing/2014/main" id="{C4FF9759-ED37-4B1E-A08F-D6B4C252E4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881C7EF5-B1A5-456F-963E-EAB29118D083}"/>
              </a:ext>
            </a:extLst>
          </p:cNvPr>
          <p:cNvSpPr txBox="1"/>
          <p:nvPr/>
        </p:nvSpPr>
        <p:spPr bwMode="ltGray">
          <a:xfrm>
            <a:off x="2495834" y="1197108"/>
            <a:ext cx="2390839" cy="3046988"/>
          </a:xfrm>
          <a:prstGeom prst="rect">
            <a:avLst/>
          </a:prstGeom>
          <a:noFill/>
        </p:spPr>
        <p:txBody>
          <a:bodyPr wrap="square" lIns="0" tIns="0" rIns="0" bIns="0" rtlCol="0" anchor="t" anchorCtr="0">
            <a:spAutoFit/>
          </a:bodyPr>
          <a:lstStyle/>
          <a:p>
            <a:r>
              <a:rPr lang="en-US" sz="1400" b="1" dirty="0">
                <a:solidFill>
                  <a:srgbClr val="FFFFFF"/>
                </a:solidFill>
              </a:rPr>
              <a:t>New facial recognition tool developed for lemurs</a:t>
            </a:r>
          </a:p>
          <a:p>
            <a:pPr>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1" name="Straight Connector 20">
            <a:extLst>
              <a:ext uri="{FF2B5EF4-FFF2-40B4-BE49-F238E27FC236}">
                <a16:creationId xmlns:a16="http://schemas.microsoft.com/office/drawing/2014/main" id="{C952B240-DCAF-4E42-BFC9-DB485275B9B7}"/>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0AE89D2-19A4-44E5-B4F8-B24ADE9E4E53}"/>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A967D6B2-D970-4A41-9E1D-A15A427C5D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750278" y="1246587"/>
            <a:ext cx="1595325" cy="1131111"/>
          </a:xfrm>
          <a:prstGeom prst="rect">
            <a:avLst/>
          </a:prstGeom>
        </p:spPr>
      </p:pic>
      <p:sp>
        <p:nvSpPr>
          <p:cNvPr id="10"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5" name="Rectangle 14">
            <a:extLst>
              <a:ext uri="{FF2B5EF4-FFF2-40B4-BE49-F238E27FC236}">
                <a16:creationId xmlns:a16="http://schemas.microsoft.com/office/drawing/2014/main" id="{CF4DDBF6-0FBD-40DF-92AF-CDD46FB8F4E2}"/>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7" name="Picture 16">
            <a:extLst>
              <a:ext uri="{FF2B5EF4-FFF2-40B4-BE49-F238E27FC236}">
                <a16:creationId xmlns:a16="http://schemas.microsoft.com/office/drawing/2014/main" id="{C4FF9759-ED37-4B1E-A08F-D6B4C252E4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0" name="TextBox 19">
            <a:extLst>
              <a:ext uri="{FF2B5EF4-FFF2-40B4-BE49-F238E27FC236}">
                <a16:creationId xmlns:a16="http://schemas.microsoft.com/office/drawing/2014/main" id="{881C7EF5-B1A5-456F-963E-EAB29118D083}"/>
              </a:ext>
            </a:extLst>
          </p:cNvPr>
          <p:cNvSpPr txBox="1"/>
          <p:nvPr userDrawn="1"/>
        </p:nvSpPr>
        <p:spPr bwMode="ltGray">
          <a:xfrm>
            <a:off x="2495841" y="1197108"/>
            <a:ext cx="2390839" cy="3046988"/>
          </a:xfrm>
          <a:prstGeom prst="rect">
            <a:avLst/>
          </a:prstGeom>
          <a:noFill/>
        </p:spPr>
        <p:txBody>
          <a:bodyPr wrap="square" lIns="0" tIns="0" rIns="0" bIns="0" rtlCol="0" anchor="t" anchorCtr="0">
            <a:spAutoFit/>
          </a:bodyPr>
          <a:lstStyle/>
          <a:p>
            <a:pPr defTabSz="872722"/>
            <a:r>
              <a:rPr lang="en-US" sz="1400" b="1" dirty="0">
                <a:solidFill>
                  <a:srgbClr val="FFFFFF"/>
                </a:solidFill>
              </a:rPr>
              <a:t>New facial recognition tool developed for lemurs</a:t>
            </a:r>
          </a:p>
          <a:p>
            <a:pPr defTabSz="872722">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3" name="Straight Connector 22">
            <a:extLst>
              <a:ext uri="{FF2B5EF4-FFF2-40B4-BE49-F238E27FC236}">
                <a16:creationId xmlns:a16="http://schemas.microsoft.com/office/drawing/2014/main" id="{C952B240-DCAF-4E42-BFC9-DB485275B9B7}"/>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0AE89D2-19A4-44E5-B4F8-B24ADE9E4E53}"/>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25" name="Picture 24">
            <a:extLst>
              <a:ext uri="{FF2B5EF4-FFF2-40B4-BE49-F238E27FC236}">
                <a16:creationId xmlns:a16="http://schemas.microsoft.com/office/drawing/2014/main" id="{A967D6B2-D970-4A41-9E1D-A15A427C5D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750291" y="1246592"/>
            <a:ext cx="1595325" cy="1131111"/>
          </a:xfrm>
          <a:prstGeom prst="rect">
            <a:avLst/>
          </a:prstGeom>
        </p:spPr>
      </p:pic>
    </p:spTree>
    <p:extLst>
      <p:ext uri="{BB962C8B-B14F-4D97-AF65-F5344CB8AC3E}">
        <p14:creationId xmlns:p14="http://schemas.microsoft.com/office/powerpoint/2010/main" val="1047568442"/>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0" y="0"/>
            <a:ext cx="9135879" cy="6858000"/>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5265" y="5590904"/>
            <a:ext cx="1582743" cy="759097"/>
          </a:xfrm>
          <a:prstGeom prst="rect">
            <a:avLst/>
          </a:prstGeom>
        </p:spPr>
      </p:pic>
      <p:pic>
        <p:nvPicPr>
          <p:cNvPr id="10" name="Picture 9">
            <a:extLst>
              <a:ext uri="{FF2B5EF4-FFF2-40B4-BE49-F238E27FC236}">
                <a16:creationId xmlns:a16="http://schemas.microsoft.com/office/drawing/2014/main" id="{F3CC8D41-A40E-4D56-98D0-C5BC5A03F6F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11" name="Picture 10">
            <a:extLst>
              <a:ext uri="{FF2B5EF4-FFF2-40B4-BE49-F238E27FC236}">
                <a16:creationId xmlns:a16="http://schemas.microsoft.com/office/drawing/2014/main" id="{BFC93DDC-D1A5-4F1D-B09A-53658F238A0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5" y="0"/>
            <a:ext cx="9135879" cy="6858000"/>
          </a:xfrm>
          <a:prstGeom prst="rect">
            <a:avLst/>
          </a:prstGeom>
        </p:spPr>
      </p:pic>
      <p:pic>
        <p:nvPicPr>
          <p:cNvPr id="12" name="Picture 11">
            <a:extLst>
              <a:ext uri="{FF2B5EF4-FFF2-40B4-BE49-F238E27FC236}">
                <a16:creationId xmlns:a16="http://schemas.microsoft.com/office/drawing/2014/main" id="{DC274CBC-0A78-47E1-8B69-24C54DE9D6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5269" y="5590930"/>
            <a:ext cx="1582743" cy="759097"/>
          </a:xfrm>
          <a:prstGeom prst="rect">
            <a:avLst/>
          </a:prstGeom>
        </p:spPr>
      </p:pic>
    </p:spTree>
    <p:extLst>
      <p:ext uri="{BB962C8B-B14F-4D97-AF65-F5344CB8AC3E}">
        <p14:creationId xmlns:p14="http://schemas.microsoft.com/office/powerpoint/2010/main" val="2615089804"/>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2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0" y="0"/>
            <a:ext cx="9135879" cy="6858000"/>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0"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2068912930"/>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p:cSld name="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p:nvSpPr>
        <p:spPr bwMode="ltGray">
          <a:xfrm>
            <a:off x="2495834" y="1197108"/>
            <a:ext cx="2390839" cy="2492990"/>
          </a:xfrm>
          <a:prstGeom prst="rect">
            <a:avLst/>
          </a:prstGeom>
          <a:noFill/>
        </p:spPr>
        <p:txBody>
          <a:bodyPr wrap="square" lIns="0" tIns="0" rIns="0" bIns="0" rtlCol="0" anchor="t" anchorCtr="0">
            <a:spAutoFit/>
          </a:bodyPr>
          <a:lstStyle/>
          <a:p>
            <a:r>
              <a:rPr lang="en-GB" sz="1400" b="1" dirty="0">
                <a:solidFill>
                  <a:srgbClr val="FFFFFF"/>
                </a:solidFill>
              </a:rPr>
              <a:t>Women behind the wireless</a:t>
            </a:r>
          </a:p>
          <a:p>
            <a:pPr>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ltGray">
          <a:xfrm flipH="1">
            <a:off x="750276" y="1246586"/>
            <a:ext cx="1598393" cy="1130855"/>
          </a:xfrm>
          <a:prstGeom prst="rect">
            <a:avLst/>
          </a:prstGeom>
        </p:spPr>
      </p:pic>
      <p:sp>
        <p:nvSpPr>
          <p:cNvPr id="10"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4"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5" name="Rectangle 14">
            <a:extLst>
              <a:ext uri="{FF2B5EF4-FFF2-40B4-BE49-F238E27FC236}">
                <a16:creationId xmlns:a16="http://schemas.microsoft.com/office/drawing/2014/main" id="{79CD8710-785A-4BD3-B0B1-755F6B7330F4}"/>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7" name="Picture 16">
            <a:extLst>
              <a:ext uri="{FF2B5EF4-FFF2-40B4-BE49-F238E27FC236}">
                <a16:creationId xmlns:a16="http://schemas.microsoft.com/office/drawing/2014/main" id="{4DD82A19-6F9F-48B5-9BFF-F6AD173F9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F25A345-A7D7-42A6-BE3A-95EA2A5C1EE4}"/>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Women behind the wireless</a:t>
            </a:r>
          </a:p>
          <a:p>
            <a:pPr defTabSz="872722">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19" name="Straight Connector 18">
            <a:extLst>
              <a:ext uri="{FF2B5EF4-FFF2-40B4-BE49-F238E27FC236}">
                <a16:creationId xmlns:a16="http://schemas.microsoft.com/office/drawing/2014/main" id="{177213EF-60B2-4CFC-9ED3-B88A96A4FA39}"/>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B2067AC-AC2E-49A4-8F2F-FE7ED7258358}"/>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25" name="Picture 24">
            <a:extLst>
              <a:ext uri="{FF2B5EF4-FFF2-40B4-BE49-F238E27FC236}">
                <a16:creationId xmlns:a16="http://schemas.microsoft.com/office/drawing/2014/main" id="{81C21B33-8B5E-4666-82CB-2DA623E3141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80" y="1246588"/>
            <a:ext cx="1598393" cy="1130855"/>
          </a:xfrm>
          <a:prstGeom prst="rect">
            <a:avLst/>
          </a:prstGeom>
        </p:spPr>
      </p:pic>
    </p:spTree>
    <p:extLst>
      <p:ext uri="{BB962C8B-B14F-4D97-AF65-F5344CB8AC3E}">
        <p14:creationId xmlns:p14="http://schemas.microsoft.com/office/powerpoint/2010/main" val="101419937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p:cSld name="1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678" b="2898"/>
          <a:stretch/>
        </p:blipFill>
        <p:spPr bwMode="ltGray">
          <a:xfrm>
            <a:off x="362807" y="83386"/>
            <a:ext cx="8781193" cy="6619564"/>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2701"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rgbClr val="D60E47"/>
                </a:solidFill>
                <a:latin typeface="+mj-lt"/>
              </a:defRPr>
            </a:lvl1pPr>
            <a:lvl2pPr>
              <a:defRPr sz="1600">
                <a:solidFill>
                  <a:srgbClr val="D60E47"/>
                </a:solidFill>
                <a:latin typeface="+mj-lt"/>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5266" y="5994331"/>
            <a:ext cx="1582743" cy="355668"/>
          </a:xfrm>
          <a:prstGeom prst="rect">
            <a:avLst/>
          </a:prstGeom>
        </p:spPr>
      </p:pic>
    </p:spTree>
    <p:extLst>
      <p:ext uri="{BB962C8B-B14F-4D97-AF65-F5344CB8AC3E}">
        <p14:creationId xmlns:p14="http://schemas.microsoft.com/office/powerpoint/2010/main" val="3123987455"/>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1_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p:nvSpPr>
        <p:spPr bwMode="ltGray">
          <a:xfrm>
            <a:off x="2495833" y="1197109"/>
            <a:ext cx="2619914" cy="2323713"/>
          </a:xfrm>
          <a:prstGeom prst="rect">
            <a:avLst/>
          </a:prstGeom>
          <a:noFill/>
        </p:spPr>
        <p:txBody>
          <a:bodyPr wrap="square" lIns="0" tIns="0" rIns="0" bIns="0" rtlCol="0" anchor="t" anchorCtr="0">
            <a:spAutoFit/>
          </a:bodyPr>
          <a:lstStyle/>
          <a:p>
            <a:r>
              <a:rPr lang="en-GB" sz="1400" b="1">
                <a:solidFill>
                  <a:srgbClr val="FFFFFF"/>
                </a:solidFill>
              </a:rPr>
              <a:t>Recreating the sound of silence</a:t>
            </a:r>
          </a:p>
          <a:p>
            <a:pPr>
              <a:spcBef>
                <a:spcPts val="600"/>
              </a:spcBef>
              <a:defRPr/>
            </a:pPr>
            <a:r>
              <a:rPr lang="en-GB" sz="1100">
                <a:solidFill>
                  <a:srgbClr val="FFFFFF"/>
                </a:solidFill>
              </a:rPr>
              <a:t>While most anechoic chambers are used for acoustic research, UCL’s is used in phonetics - the scientific study of the human voice. Researchers make precise recordings of voices, using both microphones and laryngographs. This latter device, developed by one of the academics who used this chamber, measures the opening and closing of the voice box while the subject speaks. Linguists at UCL use the recordings to identify the root causes of speech abnormalities in children.</a:t>
            </a:r>
            <a:endParaRPr lang="en-GB" sz="1100" dirty="0">
              <a:solidFill>
                <a:srgbClr val="FFFFFF"/>
              </a:solidFill>
            </a:endParaRP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p:nvCxnSpPr>
        <p:spPr bwMode="ltGray">
          <a:xfrm>
            <a:off x="750277" y="1079784"/>
            <a:ext cx="4314092"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ltGray">
          <a:xfrm>
            <a:off x="853650" y="1246586"/>
            <a:ext cx="1391644" cy="1130855"/>
          </a:xfrm>
          <a:prstGeom prst="rect">
            <a:avLst/>
          </a:prstGeom>
        </p:spPr>
      </p:pic>
    </p:spTree>
    <p:extLst>
      <p:ext uri="{BB962C8B-B14F-4D97-AF65-F5344CB8AC3E}">
        <p14:creationId xmlns:p14="http://schemas.microsoft.com/office/powerpoint/2010/main" val="861280412"/>
      </p:ext>
    </p:extLst>
  </p:cSld>
  <p:clrMapOvr>
    <a:masterClrMapping/>
  </p:clrMapOvr>
  <p:hf sldNum="0" hdr="0" dt="0"/>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p:cSld name="3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315" t="3957" b="11392"/>
          <a:stretch/>
        </p:blipFill>
        <p:spPr bwMode="ltGray">
          <a:xfrm>
            <a:off x="51377" y="293643"/>
            <a:ext cx="9083860" cy="6282087"/>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2701"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hasCustomPrompt="1"/>
          </p:nvPr>
        </p:nvSpPr>
        <p:spPr bwMode="ltGray">
          <a:xfrm>
            <a:off x="4728367" y="1774207"/>
            <a:ext cx="3631681" cy="692497"/>
          </a:xfrm>
        </p:spPr>
        <p:txBody>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smtClean="0">
                <a:solidFill>
                  <a:srgbClr val="F58220"/>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dirty="0">
                <a:solidFill>
                  <a:srgbClr val="F58220"/>
                </a:solidFill>
                <a:latin typeface="+mj-lt"/>
                <a:ea typeface="+mn-ea"/>
                <a:cs typeface="+mn-cs"/>
              </a:defRPr>
            </a:lvl2pPr>
          </a:lstStyle>
          <a:p>
            <a:pPr lvl="0"/>
            <a:r>
              <a:rPr lang="en-US"/>
              <a:t>Edit Master text styles</a:t>
            </a:r>
          </a:p>
          <a:p>
            <a:pPr lvl="1"/>
            <a:r>
              <a:rPr lang="en-US"/>
              <a:t>Second level</a:t>
            </a:r>
            <a:endParaRPr lang="en-US" dirty="0"/>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1"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3453711874"/>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p:cSld name="4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ltGray">
          <a:xfrm>
            <a:off x="244170" y="148074"/>
            <a:ext cx="8899830" cy="6427655"/>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2701"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hasCustomPrompt="1"/>
          </p:nvPr>
        </p:nvSpPr>
        <p:spPr bwMode="ltGray">
          <a:xfrm>
            <a:off x="4728367" y="1774207"/>
            <a:ext cx="3631681" cy="692497"/>
          </a:xfrm>
        </p:spPr>
        <p:txBody>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smtClean="0">
                <a:solidFill>
                  <a:srgbClr val="F58220"/>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dirty="0">
                <a:solidFill>
                  <a:srgbClr val="F58220"/>
                </a:solidFill>
                <a:latin typeface="+mj-lt"/>
                <a:ea typeface="+mn-ea"/>
                <a:cs typeface="+mn-cs"/>
              </a:defRPr>
            </a:lvl2pPr>
          </a:lstStyle>
          <a:p>
            <a:pPr lvl="0"/>
            <a:r>
              <a:rPr lang="en-US"/>
              <a:t>Edit Master text styles</a:t>
            </a:r>
          </a:p>
          <a:p>
            <a:pPr lvl="1"/>
            <a:r>
              <a:rPr lang="en-US"/>
              <a:t>Second level</a:t>
            </a:r>
            <a:endParaRPr lang="en-US" dirty="0"/>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1"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51721536"/>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a:xfrm>
            <a:off x="762000"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a:xfrm>
            <a:off x="3404089"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6"/>
          </p:nvPr>
        </p:nvSpPr>
        <p:spPr>
          <a:xfrm>
            <a:off x="6046177"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81206508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5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911" t="11578"/>
          <a:stretch/>
        </p:blipFill>
        <p:spPr bwMode="ltGray">
          <a:xfrm>
            <a:off x="8792" y="180976"/>
            <a:ext cx="9133614" cy="6547155"/>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6016"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hasCustomPrompt="1"/>
          </p:nvPr>
        </p:nvSpPr>
        <p:spPr bwMode="ltGray">
          <a:xfrm>
            <a:off x="4728367" y="1774207"/>
            <a:ext cx="3631681" cy="692497"/>
          </a:xfrm>
        </p:spPr>
        <p:txBody>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smtClean="0">
                <a:solidFill>
                  <a:srgbClr val="F58220"/>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dirty="0">
                <a:solidFill>
                  <a:srgbClr val="F58220"/>
                </a:solidFill>
                <a:latin typeface="+mj-lt"/>
                <a:ea typeface="+mn-ea"/>
                <a:cs typeface="+mn-cs"/>
              </a:defRPr>
            </a:lvl2pPr>
          </a:lstStyle>
          <a:p>
            <a:pPr lvl="0"/>
            <a:r>
              <a:rPr lang="en-US"/>
              <a:t>Edit Master text styles</a:t>
            </a:r>
          </a:p>
          <a:p>
            <a:pPr lvl="1"/>
            <a:r>
              <a:rPr lang="en-US"/>
              <a:t>Second level</a:t>
            </a:r>
            <a:endParaRPr lang="en-US" dirty="0"/>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1"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2925198376"/>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Section Divider_1">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Box 7"/>
          <p:cNvSpPr txBox="1"/>
          <p:nvPr userDrawn="1"/>
        </p:nvSpPr>
        <p:spPr>
          <a:xfrm>
            <a:off x="611560" y="6381328"/>
            <a:ext cx="2304256"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427212527"/>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Section Divider_2">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55437124"/>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Section Divider_3">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3069104132"/>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Section Divider_4">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4141626918"/>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Section Divider_5">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1169530300"/>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Section Divider_6">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3954417876"/>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0"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Text Placeholder 10"/>
          <p:cNvSpPr>
            <a:spLocks noGrp="1"/>
          </p:cNvSpPr>
          <p:nvPr>
            <p:ph type="body" sz="quarter" idx="16"/>
          </p:nvPr>
        </p:nvSpPr>
        <p:spPr bwMode="ltGray">
          <a:xfrm>
            <a:off x="762000" y="1436689"/>
            <a:ext cx="7605347"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5"/>
          <p:cNvSpPr>
            <a:spLocks noGrp="1"/>
          </p:cNvSpPr>
          <p:nvPr>
            <p:ph type="title"/>
          </p:nvPr>
        </p:nvSpPr>
        <p:spPr bwMode="ltGray"/>
        <p:txBody>
          <a:bodyPr/>
          <a:lstStyle/>
          <a:p>
            <a:r>
              <a:rPr lang="en-US"/>
              <a:t>Click to edit Master title style</a:t>
            </a:r>
            <a:endParaRPr lang="en-GB" dirty="0"/>
          </a:p>
        </p:txBody>
      </p:sp>
      <p:sp>
        <p:nvSpPr>
          <p:cNvPr id="7"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8"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2506209859"/>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ltGray">
          <a:xfrm>
            <a:off x="762000" y="1436689"/>
            <a:ext cx="7605347"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4" name="TextBox 3"/>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249863158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bwMode="ltGray">
          <a:xfrm>
            <a:off x="4718636" y="1436688"/>
            <a:ext cx="3642092" cy="276999"/>
          </a:xfrm>
        </p:spPr>
        <p:txBody>
          <a:bodyPr/>
          <a:lstStyle/>
          <a:p>
            <a:r>
              <a:rPr lang="en-US"/>
              <a:t>Click icon to add picture</a:t>
            </a:r>
            <a:endParaRPr lang="en-GB" dirty="0"/>
          </a:p>
        </p:txBody>
      </p:sp>
      <p:sp>
        <p:nvSpPr>
          <p:cNvPr id="4" name="Title 3"/>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89"/>
            <a:ext cx="3642092"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423872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ver Page_Image 2 (blue-scale)">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5507" r="489" b="7293"/>
          <a:stretch/>
        </p:blipFill>
        <p:spPr>
          <a:xfrm>
            <a:off x="1" y="-3362"/>
            <a:ext cx="9142892" cy="6855319"/>
          </a:xfrm>
          <a:prstGeom prst="rect">
            <a:avLst/>
          </a:prstGeom>
        </p:spPr>
      </p:pic>
      <p:grpSp>
        <p:nvGrpSpPr>
          <p:cNvPr id="23" name="Group 22"/>
          <p:cNvGrpSpPr/>
          <p:nvPr/>
        </p:nvGrpSpPr>
        <p:grpSpPr>
          <a:xfrm>
            <a:off x="4545227" y="-3360"/>
            <a:ext cx="4144742" cy="3258955"/>
            <a:chOff x="4891355" y="-10176"/>
            <a:chExt cx="4490137" cy="3258955"/>
          </a:xfrm>
        </p:grpSpPr>
        <p:sp>
          <p:nvSpPr>
            <p:cNvPr id="2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9" name="Freeform 17"/>
          <p:cNvSpPr>
            <a:spLocks/>
          </p:cNvSpPr>
          <p:nvPr/>
        </p:nvSpPr>
        <p:spPr bwMode="auto">
          <a:xfrm>
            <a:off x="1108" y="3483"/>
            <a:ext cx="9141785"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3632" y="6057901"/>
            <a:ext cx="2926209" cy="306000"/>
          </a:xfrm>
          <a:prstGeom prst="rect">
            <a:avLst/>
          </a:prstGeom>
        </p:spPr>
      </p:pic>
      <p:sp>
        <p:nvSpPr>
          <p:cNvPr id="11" name="Title 1"/>
          <p:cNvSpPr>
            <a:spLocks noGrp="1"/>
          </p:cNvSpPr>
          <p:nvPr>
            <p:ph type="title"/>
          </p:nvPr>
        </p:nvSpPr>
        <p:spPr>
          <a:xfrm>
            <a:off x="4769786" y="507608"/>
            <a:ext cx="3695643" cy="649049"/>
          </a:xfrm>
        </p:spPr>
        <p:txBody>
          <a:bodyPr/>
          <a:lstStyle>
            <a:lvl1pPr>
              <a:defRPr sz="2300">
                <a:solidFill>
                  <a:schemeClr val="accent5"/>
                </a:solidFill>
              </a:defRPr>
            </a:lvl1pPr>
          </a:lstStyle>
          <a:p>
            <a:r>
              <a:rPr lang="en-US"/>
              <a:t>Click to edit Master title style</a:t>
            </a:r>
            <a:endParaRPr lang="en-GB" dirty="0"/>
          </a:p>
        </p:txBody>
      </p:sp>
      <p:sp>
        <p:nvSpPr>
          <p:cNvPr id="12" name="Text Placeholder 3"/>
          <p:cNvSpPr>
            <a:spLocks noGrp="1"/>
          </p:cNvSpPr>
          <p:nvPr>
            <p:ph type="body" sz="quarter" idx="12"/>
          </p:nvPr>
        </p:nvSpPr>
        <p:spPr>
          <a:xfrm>
            <a:off x="4769748" y="1274763"/>
            <a:ext cx="3695700"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a:t>Click to edit Master text styles</a:t>
            </a:r>
          </a:p>
          <a:p>
            <a:pPr lvl="1"/>
            <a:r>
              <a:rPr lang="en-US"/>
              <a:t>Second level</a:t>
            </a:r>
          </a:p>
        </p:txBody>
      </p:sp>
      <p:sp>
        <p:nvSpPr>
          <p:cNvPr id="14" name="Rectangle 13"/>
          <p:cNvSpPr/>
          <p:nvPr/>
        </p:nvSpPr>
        <p:spPr bwMode="auto">
          <a:xfrm>
            <a:off x="9357763" y="2"/>
            <a:ext cx="2177744"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a:solidFill>
                  <a:schemeClr val="accent6"/>
                </a:solidFill>
              </a:rPr>
              <a:t>Updating image</a:t>
            </a:r>
          </a:p>
          <a:p>
            <a:pPr algn="l"/>
            <a:r>
              <a:rPr lang="en-US" sz="1100" b="0" dirty="0">
                <a:solidFill>
                  <a:schemeClr val="accent6"/>
                </a:solidFill>
              </a:rPr>
              <a:t>To update the background image:</a:t>
            </a:r>
          </a:p>
          <a:p>
            <a:pPr marL="177800" indent="-177800" algn="l">
              <a:buFont typeface="Arial" panose="020B0604020202020204" pitchFamily="34" charset="0"/>
              <a:buChar char="•"/>
            </a:pPr>
            <a:r>
              <a:rPr lang="en-US" sz="1100" b="0" dirty="0">
                <a:solidFill>
                  <a:schemeClr val="accent6"/>
                </a:solidFill>
              </a:rPr>
              <a:t>Go to ‘View’</a:t>
            </a:r>
          </a:p>
          <a:p>
            <a:pPr marL="177800" indent="-177800" algn="l">
              <a:buFont typeface="Arial" panose="020B0604020202020204" pitchFamily="34" charset="0"/>
              <a:buChar char="•"/>
            </a:pPr>
            <a:r>
              <a:rPr lang="en-US" sz="1100" b="0" dirty="0">
                <a:solidFill>
                  <a:schemeClr val="accent6"/>
                </a:solidFill>
              </a:rPr>
              <a:t>Select ‘Slide Master’</a:t>
            </a:r>
          </a:p>
          <a:p>
            <a:pPr marL="177800" indent="-177800" algn="l">
              <a:buFont typeface="Arial" panose="020B0604020202020204" pitchFamily="34" charset="0"/>
              <a:buChar char="•"/>
            </a:pPr>
            <a:r>
              <a:rPr lang="en-US" sz="1100" b="0" dirty="0">
                <a:solidFill>
                  <a:schemeClr val="accent6"/>
                </a:solidFill>
              </a:rPr>
              <a:t>Select the page with the image</a:t>
            </a:r>
          </a:p>
          <a:p>
            <a:pPr marL="177800" indent="-177800" algn="l">
              <a:buFont typeface="Arial" panose="020B0604020202020204" pitchFamily="34" charset="0"/>
              <a:buChar char="•"/>
            </a:pPr>
            <a:r>
              <a:rPr lang="en-US" sz="1100" b="0" dirty="0">
                <a:solidFill>
                  <a:schemeClr val="accent6"/>
                </a:solidFill>
              </a:rPr>
              <a:t>Right click on the image</a:t>
            </a:r>
            <a:r>
              <a:rPr lang="en-US" sz="1100" b="0" baseline="0" dirty="0">
                <a:solidFill>
                  <a:schemeClr val="accent6"/>
                </a:solidFill>
              </a:rPr>
              <a:t> and select ‘C</a:t>
            </a:r>
            <a:r>
              <a:rPr lang="en-US" sz="1100" b="0" dirty="0">
                <a:solidFill>
                  <a:schemeClr val="accent6"/>
                </a:solidFill>
              </a:rPr>
              <a:t>hange picture’</a:t>
            </a:r>
          </a:p>
          <a:p>
            <a:pPr marL="177800" indent="-177800" algn="l">
              <a:buFont typeface="Arial" panose="020B0604020202020204" pitchFamily="34" charset="0"/>
              <a:buChar char="•"/>
            </a:pPr>
            <a:r>
              <a:rPr lang="en-US" sz="1100" b="0" dirty="0">
                <a:solidFill>
                  <a:schemeClr val="accent6"/>
                </a:solidFill>
              </a:rPr>
              <a:t>Navigate to the location with the new image</a:t>
            </a:r>
          </a:p>
          <a:p>
            <a:pPr marL="177800" indent="-177800" algn="l">
              <a:buFont typeface="Arial" panose="020B0604020202020204" pitchFamily="34" charset="0"/>
              <a:buChar char="•"/>
            </a:pPr>
            <a:r>
              <a:rPr lang="en-US" sz="1100" b="0" dirty="0">
                <a:solidFill>
                  <a:schemeClr val="accent6"/>
                </a:solidFill>
              </a:rPr>
              <a:t>Select</a:t>
            </a:r>
            <a:r>
              <a:rPr lang="en-US" sz="1100" b="0" baseline="0" dirty="0">
                <a:solidFill>
                  <a:schemeClr val="accent6"/>
                </a:solidFill>
              </a:rPr>
              <a:t> ‘insert’</a:t>
            </a:r>
          </a:p>
          <a:p>
            <a:pPr marL="177800" indent="-177800" algn="l">
              <a:buFont typeface="Arial" panose="020B0604020202020204" pitchFamily="34" charset="0"/>
              <a:buChar char="•"/>
            </a:pPr>
            <a:endParaRPr lang="en-US" sz="1100" b="0" kern="1200" baseline="0" dirty="0">
              <a:solidFill>
                <a:schemeClr val="accent6"/>
              </a:solidFill>
              <a:latin typeface="+mn-lt"/>
              <a:ea typeface="+mn-ea"/>
              <a:cs typeface="+mn-cs"/>
            </a:endParaRPr>
          </a:p>
          <a:p>
            <a:pPr marL="0" indent="0" algn="l">
              <a:buFontTx/>
              <a:buNone/>
            </a:pPr>
            <a:r>
              <a:rPr lang="en-US" sz="1100" b="0" kern="1200" dirty="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1876257222"/>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762000" y="538163"/>
            <a:ext cx="7605347" cy="370558"/>
          </a:xfrm>
        </p:spPr>
        <p:txBody>
          <a:bodyPr/>
          <a:lstStyle/>
          <a:p>
            <a:r>
              <a:rPr lang="en-US"/>
              <a:t>Click to edit Master title style</a:t>
            </a:r>
            <a:endParaRPr lang="en-GB" dirty="0"/>
          </a:p>
        </p:txBody>
      </p:sp>
    </p:spTree>
    <p:extLst>
      <p:ext uri="{BB962C8B-B14F-4D97-AF65-F5344CB8AC3E}">
        <p14:creationId xmlns:p14="http://schemas.microsoft.com/office/powerpoint/2010/main" val="361108492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bwMode="ltGray">
          <a:xfrm>
            <a:off x="761772" y="1436689"/>
            <a:ext cx="3641121"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4726227" y="1436689"/>
            <a:ext cx="3641121"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
        <p:nvSpPr>
          <p:cNvPr id="5" name="TextBox 4"/>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
        <p:nvSpPr>
          <p:cNvPr id="6" name="TextBox 5"/>
          <p:cNvSpPr txBox="1"/>
          <p:nvPr userDrawn="1"/>
        </p:nvSpPr>
        <p:spPr>
          <a:xfrm>
            <a:off x="7452320" y="486316"/>
            <a:ext cx="1584176" cy="422405"/>
          </a:xfrm>
          <a:prstGeom prst="rect">
            <a:avLst/>
          </a:prstGeom>
          <a:noFill/>
        </p:spPr>
        <p:txBody>
          <a:bodyPr wrap="square" lIns="72000" tIns="72000" rIns="72000" bIns="72000" rtlCol="0">
            <a:spAutoFit/>
          </a:bodyPr>
          <a:lstStyle/>
          <a:p>
            <a:r>
              <a:rPr lang="en-GB" dirty="0">
                <a:solidFill>
                  <a:srgbClr val="FF0000"/>
                </a:solidFill>
              </a:rPr>
              <a:t>CONFIDENTIAL</a:t>
            </a:r>
          </a:p>
        </p:txBody>
      </p:sp>
    </p:spTree>
    <p:extLst>
      <p:ext uri="{BB962C8B-B14F-4D97-AF65-F5344CB8AC3E}">
        <p14:creationId xmlns:p14="http://schemas.microsoft.com/office/powerpoint/2010/main" val="10531546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3404089"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6"/>
          </p:nvPr>
        </p:nvSpPr>
        <p:spPr bwMode="ltGray">
          <a:xfrm>
            <a:off x="6046177"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1160885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Tree>
    <p:extLst>
      <p:ext uri="{BB962C8B-B14F-4D97-AF65-F5344CB8AC3E}">
        <p14:creationId xmlns:p14="http://schemas.microsoft.com/office/powerpoint/2010/main" val="38138848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1_Back Page_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E1B57CAE-42F5-4369-98FD-DC3AF5FF71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18" name="TextBox 17">
            <a:extLst>
              <a:ext uri="{FF2B5EF4-FFF2-40B4-BE49-F238E27FC236}">
                <a16:creationId xmlns:a16="http://schemas.microsoft.com/office/drawing/2014/main" id="{5284BAFC-AF71-4E3E-BD00-802F107BAF64}"/>
              </a:ext>
            </a:extLst>
          </p:cNvPr>
          <p:cNvSpPr txBox="1"/>
          <p:nvPr userDrawn="1"/>
        </p:nvSpPr>
        <p:spPr bwMode="ltGray">
          <a:xfrm>
            <a:off x="6684437" y="1722410"/>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defTabSz="872722">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58659402"/>
      </p:ext>
    </p:extLst>
  </p:cSld>
  <p:clrMapOvr>
    <a:masterClrMapping/>
  </p:clrMapOvr>
  <p:extLst>
    <p:ext uri="{DCECCB84-F9BA-43D5-87BE-67443E8EF086}">
      <p15:sldGuideLst xmlns:p15="http://schemas.microsoft.com/office/powerpoint/2012/main">
        <p15:guide id="1" pos="1079" userDrawn="1">
          <p15:clr>
            <a:srgbClr val="FBAE40"/>
          </p15:clr>
        </p15:guide>
        <p15:guide id="2" pos="5928" userDrawn="1">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1_Back Page_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66C3D89F-C257-4667-A169-3127141ABA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a:extLst>
              <a:ext uri="{FF2B5EF4-FFF2-40B4-BE49-F238E27FC236}">
                <a16:creationId xmlns:a16="http://schemas.microsoft.com/office/drawing/2014/main" id="{D13C4C37-0364-4D3A-AD57-18840FE1731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14" name="TextBox 13">
            <a:extLst>
              <a:ext uri="{FF2B5EF4-FFF2-40B4-BE49-F238E27FC236}">
                <a16:creationId xmlns:a16="http://schemas.microsoft.com/office/drawing/2014/main" id="{D85C3712-F0A0-44FF-9752-1F1E1A6846AA}"/>
              </a:ext>
            </a:extLst>
          </p:cNvPr>
          <p:cNvSpPr txBox="1"/>
          <p:nvPr userDrawn="1"/>
        </p:nvSpPr>
        <p:spPr bwMode="ltGray">
          <a:xfrm>
            <a:off x="6684437" y="1722410"/>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defTabSz="872722">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Tree>
    <p:extLst>
      <p:ext uri="{BB962C8B-B14F-4D97-AF65-F5344CB8AC3E}">
        <p14:creationId xmlns:p14="http://schemas.microsoft.com/office/powerpoint/2010/main" val="68988270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_Back Page_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E2A9C01F-6BD8-416F-994D-480B442D89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8" name="Picture 17">
            <a:extLst>
              <a:ext uri="{FF2B5EF4-FFF2-40B4-BE49-F238E27FC236}">
                <a16:creationId xmlns:a16="http://schemas.microsoft.com/office/drawing/2014/main" id="{91B3CC6E-4720-41C0-BD7A-48C1E0BB92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flipH="1">
            <a:off x="5590596" y="1795224"/>
            <a:ext cx="1075321" cy="772533"/>
          </a:xfrm>
          <a:prstGeom prst="rect">
            <a:avLst/>
          </a:prstGeom>
        </p:spPr>
      </p:pic>
      <p:sp>
        <p:nvSpPr>
          <p:cNvPr id="20" name="TextBox 19">
            <a:extLst>
              <a:ext uri="{FF2B5EF4-FFF2-40B4-BE49-F238E27FC236}">
                <a16:creationId xmlns:a16="http://schemas.microsoft.com/office/drawing/2014/main" id="{122D832D-9DF5-40A6-9A45-0AB9535916CC}"/>
              </a:ext>
            </a:extLst>
          </p:cNvPr>
          <p:cNvSpPr txBox="1"/>
          <p:nvPr userDrawn="1"/>
        </p:nvSpPr>
        <p:spPr bwMode="ltGray">
          <a:xfrm>
            <a:off x="6684440" y="1722409"/>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Following the progress of Dolly’s clones</a:t>
            </a:r>
          </a:p>
          <a:p>
            <a:pPr defTabSz="872722">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Tree>
    <p:extLst>
      <p:ext uri="{BB962C8B-B14F-4D97-AF65-F5344CB8AC3E}">
        <p14:creationId xmlns:p14="http://schemas.microsoft.com/office/powerpoint/2010/main" val="1072672212"/>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1_Back Page_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9EF7BBF5-AA3B-4297-921E-E9802A99F9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3B32DDDB-F219-4E70-AF33-64D0D2C89A17}"/>
              </a:ext>
            </a:extLst>
          </p:cNvPr>
          <p:cNvSpPr txBox="1"/>
          <p:nvPr userDrawn="1"/>
        </p:nvSpPr>
        <p:spPr bwMode="ltGray">
          <a:xfrm>
            <a:off x="6684437" y="1722410"/>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Frogs catch flies with sticky tongues</a:t>
            </a:r>
          </a:p>
          <a:p>
            <a:pPr defTabSz="872722">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0"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1" name="TextBox 20">
            <a:extLst>
              <a:ext uri="{FF2B5EF4-FFF2-40B4-BE49-F238E27FC236}">
                <a16:creationId xmlns:a16="http://schemas.microsoft.com/office/drawing/2014/main" id="{3B32DDDB-F219-4E70-AF33-64D0D2C89A17}"/>
              </a:ext>
            </a:extLst>
          </p:cNvPr>
          <p:cNvSpPr txBox="1"/>
          <p:nvPr userDrawn="1"/>
        </p:nvSpPr>
        <p:spPr bwMode="ltGray">
          <a:xfrm>
            <a:off x="5512377" y="2561016"/>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Tree>
    <p:extLst>
      <p:ext uri="{BB962C8B-B14F-4D97-AF65-F5344CB8AC3E}">
        <p14:creationId xmlns:p14="http://schemas.microsoft.com/office/powerpoint/2010/main" val="746077012"/>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_Back Page_5">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BA4CEA25-255A-421A-8FD6-5D7D4AA4A7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ltGray">
          <a:xfrm>
            <a:off x="5582280" y="1795229"/>
            <a:ext cx="1091926" cy="772533"/>
          </a:xfrm>
          <a:prstGeom prst="rect">
            <a:avLst/>
          </a:prstGeom>
        </p:spPr>
      </p:pic>
      <p:sp>
        <p:nvSpPr>
          <p:cNvPr id="14" name="TextBox 13">
            <a:extLst>
              <a:ext uri="{FF2B5EF4-FFF2-40B4-BE49-F238E27FC236}">
                <a16:creationId xmlns:a16="http://schemas.microsoft.com/office/drawing/2014/main" id="{66593E19-AAB9-4B90-9E55-ACE37172A01D}"/>
              </a:ext>
            </a:extLst>
          </p:cNvPr>
          <p:cNvSpPr txBox="1"/>
          <p:nvPr userDrawn="1"/>
        </p:nvSpPr>
        <p:spPr bwMode="ltGray">
          <a:xfrm>
            <a:off x="6684437" y="1722410"/>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defTabSz="872722">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363877282"/>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1_Back Page_6">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8" name="Picture 17">
            <a:extLst>
              <a:ext uri="{FF2B5EF4-FFF2-40B4-BE49-F238E27FC236}">
                <a16:creationId xmlns:a16="http://schemas.microsoft.com/office/drawing/2014/main" id="{03BA9BE5-DCF8-40B8-9CCD-75506F4B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5269" t="6276" r="3050" b="2042"/>
          <a:stretch/>
        </p:blipFill>
        <p:spPr bwMode="ltGray">
          <a:xfrm>
            <a:off x="5586192" y="1795225"/>
            <a:ext cx="716532" cy="2031974"/>
          </a:xfrm>
          <a:prstGeom prst="rect">
            <a:avLst/>
          </a:prstGeom>
          <a:noFill/>
          <a:ln>
            <a:noFill/>
          </a:ln>
        </p:spPr>
      </p:pic>
      <p:pic>
        <p:nvPicPr>
          <p:cNvPr id="13" name="Picture 12">
            <a:extLst>
              <a:ext uri="{FF2B5EF4-FFF2-40B4-BE49-F238E27FC236}">
                <a16:creationId xmlns:a16="http://schemas.microsoft.com/office/drawing/2014/main" id="{B8BDA46F-B642-4E9A-8230-D7213E310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21EC8FF4-A670-42FE-9E92-5901DBDA2338}"/>
              </a:ext>
            </a:extLst>
          </p:cNvPr>
          <p:cNvSpPr txBox="1"/>
          <p:nvPr userDrawn="1"/>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Marie Curie (1867–1934)</a:t>
            </a:r>
          </a:p>
          <a:p>
            <a:pPr defTabSz="872722">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1506682312"/>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1_Back Page_7">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20" name="Picture 19">
            <a:extLst>
              <a:ext uri="{FF2B5EF4-FFF2-40B4-BE49-F238E27FC236}">
                <a16:creationId xmlns:a16="http://schemas.microsoft.com/office/drawing/2014/main" id="{05AB82A9-62CB-4A5E-B702-41E4DB981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13" name="Picture 12">
            <a:extLst>
              <a:ext uri="{FF2B5EF4-FFF2-40B4-BE49-F238E27FC236}">
                <a16:creationId xmlns:a16="http://schemas.microsoft.com/office/drawing/2014/main" id="{79BE4A3C-0D32-4CC1-B2A0-F1C90B8B38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0376CAC4-FE9A-4EEC-8644-CC9A94D05DE5}"/>
              </a:ext>
            </a:extLst>
          </p:cNvPr>
          <p:cNvSpPr txBox="1"/>
          <p:nvPr userDrawn="1"/>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Chien Shiung Wu (1912–1997)</a:t>
            </a:r>
          </a:p>
          <a:p>
            <a:pPr defTabSz="872722">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13061082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ackpage 1">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2" name="Title 1"/>
          <p:cNvSpPr>
            <a:spLocks noGrp="1"/>
          </p:cNvSpPr>
          <p:nvPr>
            <p:ph type="title" hasCustomPrompt="1"/>
          </p:nvPr>
        </p:nvSpPr>
        <p:spPr>
          <a:xfrm>
            <a:off x="762007" y="563563"/>
            <a:ext cx="7605347" cy="370558"/>
          </a:xfrm>
        </p:spPr>
        <p:txBody>
          <a:bodyPr/>
          <a:lstStyle>
            <a:lvl1pPr>
              <a:lnSpc>
                <a:spcPct val="85000"/>
              </a:lnSpc>
              <a:defRPr sz="3600" b="1" baseline="0">
                <a:solidFill>
                  <a:schemeClr val="bg1"/>
                </a:solidFill>
              </a:defRPr>
            </a:lvl1pPr>
          </a:lstStyle>
          <a:p>
            <a:r>
              <a:rPr lang="en-US" dirty="0"/>
              <a:t>Sign off slide</a:t>
            </a:r>
            <a:endParaRPr lang="en-GB" dirty="0"/>
          </a:p>
        </p:txBody>
      </p:sp>
      <p:sp>
        <p:nvSpPr>
          <p:cNvPr id="16"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sp>
        <p:nvSpPr>
          <p:cNvPr id="8" name="Text Placeholder 10"/>
          <p:cNvSpPr>
            <a:spLocks noGrp="1"/>
          </p:cNvSpPr>
          <p:nvPr>
            <p:ph type="body" sz="quarter" idx="14"/>
          </p:nvPr>
        </p:nvSpPr>
        <p:spPr>
          <a:xfrm>
            <a:off x="762000" y="1412877"/>
            <a:ext cx="5181600"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33632" y="6057901"/>
            <a:ext cx="2926209" cy="306000"/>
          </a:xfrm>
          <a:prstGeom prst="rect">
            <a:avLst/>
          </a:prstGeom>
        </p:spPr>
      </p:pic>
      <p:sp>
        <p:nvSpPr>
          <p:cNvPr id="13" name="Rectangle 12"/>
          <p:cNvSpPr/>
          <p:nvPr/>
        </p:nvSpPr>
        <p:spPr>
          <a:xfrm>
            <a:off x="762000" y="6216706"/>
            <a:ext cx="1929522" cy="153888"/>
          </a:xfrm>
          <a:prstGeom prst="rect">
            <a:avLst/>
          </a:prstGeom>
        </p:spPr>
        <p:txBody>
          <a:bodyPr wrap="none" lIns="0" tIns="0" rIns="0" bIns="0">
            <a:noAutofit/>
          </a:bodyPr>
          <a:lstStyle/>
          <a:p>
            <a:r>
              <a:rPr lang="en-GB" sz="1000" dirty="0"/>
              <a:t>Fully</a:t>
            </a:r>
            <a:r>
              <a:rPr lang="en-GB" sz="1000" baseline="0" dirty="0"/>
              <a:t> OA Business Models| June 2019</a:t>
            </a:r>
            <a:endParaRPr lang="en-GB" sz="1000" dirty="0"/>
          </a:p>
        </p:txBody>
      </p:sp>
    </p:spTree>
    <p:extLst>
      <p:ext uri="{BB962C8B-B14F-4D97-AF65-F5344CB8AC3E}">
        <p14:creationId xmlns:p14="http://schemas.microsoft.com/office/powerpoint/2010/main" val="39253344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1_Back Page_8">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C1C7E829-A605-4E86-9132-6854D27C69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4" name="Picture 13"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19" name="TextBox 18">
            <a:extLst>
              <a:ext uri="{FF2B5EF4-FFF2-40B4-BE49-F238E27FC236}">
                <a16:creationId xmlns:a16="http://schemas.microsoft.com/office/drawing/2014/main" id="{23CB2639-9386-4AB0-896A-2F5C64015CE0}"/>
              </a:ext>
            </a:extLst>
          </p:cNvPr>
          <p:cNvSpPr txBox="1"/>
          <p:nvPr userDrawn="1"/>
        </p:nvSpPr>
        <p:spPr bwMode="ltGray">
          <a:xfrm>
            <a:off x="6314942" y="172241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Alan Turing (1867–1934)</a:t>
            </a:r>
          </a:p>
          <a:p>
            <a:pPr defTabSz="872722">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12907556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1_Back Page_9">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FCB0C8F4-3E4F-4B43-BFAC-860B9326DE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DCE45E40-13F9-4F61-BB54-EAA5A617F973}"/>
              </a:ext>
            </a:extLst>
          </p:cNvPr>
          <p:cNvSpPr txBox="1"/>
          <p:nvPr userDrawn="1"/>
        </p:nvSpPr>
        <p:spPr bwMode="ltGray">
          <a:xfrm>
            <a:off x="6314942" y="1722409"/>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Alfred Nobel (1833–1896)</a:t>
            </a:r>
          </a:p>
          <a:p>
            <a:pPr defTabSz="872722">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defTabSz="872722">
              <a:lnSpc>
                <a:spcPct val="100000"/>
              </a:lnSpc>
              <a:spcAft>
                <a:spcPts val="600"/>
              </a:spcAft>
              <a:buClr>
                <a:srgbClr val="58595B"/>
              </a:buClr>
            </a:pPr>
            <a:endParaRPr lang="en-US" sz="800" dirty="0">
              <a:solidFill>
                <a:srgbClr val="FFFFFF"/>
              </a:solidFill>
            </a:endParaRPr>
          </a:p>
        </p:txBody>
      </p:sp>
      <p:pic>
        <p:nvPicPr>
          <p:cNvPr id="19" name="Picture 18"/>
          <p:cNvPicPr>
            <a:picLocks noChangeAspect="1"/>
          </p:cNvPicPr>
          <p:nvPr userDrawn="1"/>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Tree>
    <p:extLst>
      <p:ext uri="{BB962C8B-B14F-4D97-AF65-F5344CB8AC3E}">
        <p14:creationId xmlns:p14="http://schemas.microsoft.com/office/powerpoint/2010/main" val="6706455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1_Back Page_10">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grpSp>
        <p:nvGrpSpPr>
          <p:cNvPr id="3" name="Group 2">
            <a:extLst>
              <a:ext uri="{FF2B5EF4-FFF2-40B4-BE49-F238E27FC236}">
                <a16:creationId xmlns:a16="http://schemas.microsoft.com/office/drawing/2014/main" id="{5070D9AE-52E6-4D39-8ADD-D45B4DB2BFB1}"/>
              </a:ext>
            </a:extLst>
          </p:cNvPr>
          <p:cNvGrpSpPr/>
          <p:nvPr userDrawn="1"/>
        </p:nvGrpSpPr>
        <p:grpSpPr bwMode="ltGray">
          <a:xfrm>
            <a:off x="5582279" y="1458217"/>
            <a:ext cx="3104119" cy="2368982"/>
            <a:chOff x="6047469" y="1458217"/>
            <a:chExt cx="3362796" cy="2368982"/>
          </a:xfrm>
        </p:grpSpPr>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13" name="Picture 12">
            <a:extLst>
              <a:ext uri="{FF2B5EF4-FFF2-40B4-BE49-F238E27FC236}">
                <a16:creationId xmlns:a16="http://schemas.microsoft.com/office/drawing/2014/main" id="{D2A21FEC-B620-4568-A6AC-D38494983D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75B463F-906B-4355-9F74-54AF4D000292}"/>
              </a:ext>
            </a:extLst>
          </p:cNvPr>
          <p:cNvSpPr txBox="1"/>
          <p:nvPr userDrawn="1"/>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John Maynard Keynes (1883–1946)</a:t>
            </a:r>
          </a:p>
          <a:p>
            <a:pPr defTabSz="872722">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1864205320"/>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1_Cover Page_1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38036E-3AC3-4AFB-BCBE-21A40CF5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4" name="Picture 13">
            <a:extLst>
              <a:ext uri="{FF2B5EF4-FFF2-40B4-BE49-F238E27FC236}">
                <a16:creationId xmlns:a16="http://schemas.microsoft.com/office/drawing/2014/main" id="{96C383B2-7FAC-4A6B-96B3-FC59107521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4206"/>
            <a:ext cx="3631681" cy="630942"/>
          </a:xfrm>
        </p:spPr>
        <p:txBody>
          <a:bodyPr/>
          <a:lstStyle>
            <a:lvl1pPr>
              <a:defRPr sz="2000" b="0">
                <a:solidFill>
                  <a:schemeClr val="accent6"/>
                </a:solidFill>
                <a:latin typeface="+mj-lt"/>
              </a:defRPr>
            </a:lvl1pPr>
            <a:lvl2pPr>
              <a:defRPr sz="1600">
                <a:solidFill>
                  <a:schemeClr val="accent6"/>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BCE79ABB-6F4E-4B9B-B1DC-63FE973A7CF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D9C36541-28EB-4A64-9EC4-D8DFDDE360BC}"/>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spTree>
    <p:extLst>
      <p:ext uri="{BB962C8B-B14F-4D97-AF65-F5344CB8AC3E}">
        <p14:creationId xmlns:p14="http://schemas.microsoft.com/office/powerpoint/2010/main" val="1211553806"/>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1_Back Page_1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a:extLst>
              <a:ext uri="{FF2B5EF4-FFF2-40B4-BE49-F238E27FC236}">
                <a16:creationId xmlns:a16="http://schemas.microsoft.com/office/drawing/2014/main" id="{33ADBF16-D513-4B8E-859C-E4FD49CC19A5}"/>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2" name="Picture 21">
            <a:extLst>
              <a:ext uri="{FF2B5EF4-FFF2-40B4-BE49-F238E27FC236}">
                <a16:creationId xmlns:a16="http://schemas.microsoft.com/office/drawing/2014/main" id="{6ADFCF5E-0E29-4785-AC93-817045AAE8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EAA651BE-D862-43C3-9F7B-108F553E9472}"/>
              </a:ext>
            </a:extLst>
          </p:cNvPr>
          <p:cNvSpPr txBox="1"/>
          <p:nvPr userDrawn="1"/>
        </p:nvSpPr>
        <p:spPr bwMode="ltGray">
          <a:xfrm>
            <a:off x="2495841" y="1197108"/>
            <a:ext cx="2390839" cy="2831544"/>
          </a:xfrm>
          <a:prstGeom prst="rect">
            <a:avLst/>
          </a:prstGeom>
          <a:noFill/>
        </p:spPr>
        <p:txBody>
          <a:bodyPr wrap="square" lIns="0" tIns="0" rIns="0" bIns="0" rtlCol="0" anchor="t" anchorCtr="0">
            <a:spAutoFit/>
          </a:bodyPr>
          <a:lstStyle/>
          <a:p>
            <a:pPr defTabSz="872722"/>
            <a:r>
              <a:rPr lang="en-GB" sz="1400" b="1" dirty="0">
                <a:solidFill>
                  <a:srgbClr val="FFFFFF"/>
                </a:solidFill>
              </a:rPr>
              <a:t>Robots as virtual diving buddies</a:t>
            </a:r>
          </a:p>
          <a:p>
            <a:pPr defTabSz="872722">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0" name="Straight Connector 19">
            <a:extLst>
              <a:ext uri="{FF2B5EF4-FFF2-40B4-BE49-F238E27FC236}">
                <a16:creationId xmlns:a16="http://schemas.microsoft.com/office/drawing/2014/main" id="{4D67D26E-4246-4691-B8C7-A50F67701B5E}"/>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E51922A-2ABF-4D68-8247-7D707F6B87EA}"/>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sp>
        <p:nvSpPr>
          <p:cNvPr id="25" name="TextBox 24">
            <a:extLst>
              <a:ext uri="{FF2B5EF4-FFF2-40B4-BE49-F238E27FC236}">
                <a16:creationId xmlns:a16="http://schemas.microsoft.com/office/drawing/2014/main" id="{612C7A7A-4564-4B8C-B8C2-305CED49FF7B}"/>
              </a:ext>
            </a:extLst>
          </p:cNvPr>
          <p:cNvSpPr txBox="1"/>
          <p:nvPr userDrawn="1"/>
        </p:nvSpPr>
        <p:spPr bwMode="ltGray">
          <a:xfrm>
            <a:off x="750281" y="2409548"/>
            <a:ext cx="1598391" cy="169277"/>
          </a:xfrm>
          <a:prstGeom prst="rect">
            <a:avLst/>
          </a:prstGeom>
          <a:noFill/>
        </p:spPr>
        <p:txBody>
          <a:bodyPr wrap="square" lIns="0" tIns="0" rIns="0" bIns="0" rtlCol="0" anchor="t" anchorCtr="0">
            <a:spAutoFit/>
          </a:bodyPr>
          <a:lstStyle/>
          <a:p>
            <a:pPr defTabSz="872722">
              <a:spcBef>
                <a:spcPts val="600"/>
              </a:spcBef>
              <a:defRPr/>
            </a:pPr>
            <a:r>
              <a:rPr lang="en-GB" sz="1100" dirty="0">
                <a:solidFill>
                  <a:srgbClr val="FFFFFF"/>
                </a:solidFill>
              </a:rPr>
              <a:t>©Osada/Seguin/DRASSM</a:t>
            </a:r>
          </a:p>
        </p:txBody>
      </p:sp>
      <p:pic>
        <p:nvPicPr>
          <p:cNvPr id="18" name="Picture 17">
            <a:extLst>
              <a:ext uri="{FF2B5EF4-FFF2-40B4-BE49-F238E27FC236}">
                <a16:creationId xmlns:a16="http://schemas.microsoft.com/office/drawing/2014/main" id="{2B05DC0A-7BCC-450B-8EBD-539DD02558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Tree>
    <p:extLst>
      <p:ext uri="{BB962C8B-B14F-4D97-AF65-F5344CB8AC3E}">
        <p14:creationId xmlns:p14="http://schemas.microsoft.com/office/powerpoint/2010/main" val="211238711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1_Cover Page_12">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2DEE19C-D495-4238-82D3-7B67894FA7F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9" name="Picture 8">
            <a:extLst>
              <a:ext uri="{FF2B5EF4-FFF2-40B4-BE49-F238E27FC236}">
                <a16:creationId xmlns:a16="http://schemas.microsoft.com/office/drawing/2014/main" id="{EAAE97C7-98D3-40E8-81C6-7FE9F07CC68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5107"/>
            <a:ext cx="3631681" cy="630942"/>
          </a:xfrm>
        </p:spPr>
        <p:txBody>
          <a:bodyPr/>
          <a:lstStyle>
            <a:lvl1pPr>
              <a:defRPr sz="2000" b="0">
                <a:solidFill>
                  <a:schemeClr val="accent3"/>
                </a:solidFill>
                <a:latin typeface="+mj-lt"/>
              </a:defRPr>
            </a:lvl1pPr>
            <a:lvl2pPr>
              <a:defRPr sz="1600">
                <a:solidFill>
                  <a:schemeClr val="accent3"/>
                </a:solidFill>
                <a:latin typeface="+mj-lt"/>
              </a:defRPr>
            </a:lvl2pPr>
          </a:lstStyle>
          <a:p>
            <a:pPr lvl="0"/>
            <a:r>
              <a:rPr lang="en-US" dirty="0"/>
              <a:t>Edit Master text styles</a:t>
            </a:r>
          </a:p>
          <a:p>
            <a:pPr lvl="1"/>
            <a:r>
              <a:rPr lang="en-US" dirty="0"/>
              <a:t>Second level</a:t>
            </a:r>
          </a:p>
        </p:txBody>
      </p:sp>
      <p:pic>
        <p:nvPicPr>
          <p:cNvPr id="18" name="Picture 5">
            <a:extLst>
              <a:ext uri="{FF2B5EF4-FFF2-40B4-BE49-F238E27FC236}">
                <a16:creationId xmlns:a16="http://schemas.microsoft.com/office/drawing/2014/main" id="{82E74738-596B-4CBF-92A7-C7455757FB44}"/>
              </a:ext>
            </a:extLst>
          </p:cNvPr>
          <p:cNvPicPr>
            <a:picLocks noChangeAspect="1" noChangeArrowheads="1"/>
          </p:cNvPicPr>
          <p:nvPr userDrawn="1">
            <p:custDataLst>
              <p:tags r:id="rId1"/>
            </p:custDataLst>
          </p:nvPr>
        </p:nvPicPr>
        <p:blipFill>
          <a:blip r:embed="rId5" cstate="print">
            <a:extLst>
              <a:ext uri="{28A0092B-C50C-407E-A947-70E740481C1C}">
                <a14:useLocalDpi xmlns:a14="http://schemas.microsoft.com/office/drawing/2010/main"/>
              </a:ext>
            </a:extLst>
          </a:blip>
          <a:srcRect/>
          <a:stretch>
            <a:fillRect/>
          </a:stretch>
        </p:blipFill>
        <p:spPr bwMode="ltGray">
          <a:xfrm>
            <a:off x="6251354"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D0931BE3-6488-469A-8B18-48FCD0A1E75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6" name="Text Placeholder 4">
            <a:extLst>
              <a:ext uri="{FF2B5EF4-FFF2-40B4-BE49-F238E27FC236}">
                <a16:creationId xmlns:a16="http://schemas.microsoft.com/office/drawing/2014/main" id="{DA58F1C8-5977-4B4D-A09F-CDE8442FBD2B}"/>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77824933"/>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1_Back Page_1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3" name="Picture 12">
            <a:extLst>
              <a:ext uri="{FF2B5EF4-FFF2-40B4-BE49-F238E27FC236}">
                <a16:creationId xmlns:a16="http://schemas.microsoft.com/office/drawing/2014/main" id="{53239F8A-9A62-47FE-A160-52C4332F2D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7" name="Rectangle 16">
            <a:extLst>
              <a:ext uri="{FF2B5EF4-FFF2-40B4-BE49-F238E27FC236}">
                <a16:creationId xmlns:a16="http://schemas.microsoft.com/office/drawing/2014/main" id="{4722594C-A7F9-480D-9219-C59C067867B2}"/>
              </a:ext>
            </a:extLst>
          </p:cNvPr>
          <p:cNvSpPr/>
          <p:nvPr userDrawn="1"/>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Fully OA Business Models| May 2019</a:t>
            </a:r>
          </a:p>
        </p:txBody>
      </p:sp>
      <p:sp>
        <p:nvSpPr>
          <p:cNvPr id="24" name="TextBox 23">
            <a:extLst>
              <a:ext uri="{FF2B5EF4-FFF2-40B4-BE49-F238E27FC236}">
                <a16:creationId xmlns:a16="http://schemas.microsoft.com/office/drawing/2014/main" id="{98F4CED1-4F4D-4BD7-A9A9-20F2E80BD3F7}"/>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How chameleons change colour</a:t>
            </a:r>
          </a:p>
          <a:p>
            <a:pPr defTabSz="872722">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5" name="Straight Connector 24">
            <a:extLst>
              <a:ext uri="{FF2B5EF4-FFF2-40B4-BE49-F238E27FC236}">
                <a16:creationId xmlns:a16="http://schemas.microsoft.com/office/drawing/2014/main" id="{C5EB3F7E-9807-4C68-BFCD-3FD3B5AE7C9F}"/>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BBB6E-A266-4E4D-827F-C4E50723D8CB}"/>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2AA19E76-0A2D-4712-9E81-670C9CD7EFD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750280" y="1236960"/>
            <a:ext cx="1598393" cy="1130855"/>
          </a:xfrm>
          <a:prstGeom prst="rect">
            <a:avLst/>
          </a:prstGeom>
        </p:spPr>
      </p:pic>
    </p:spTree>
    <p:extLst>
      <p:ext uri="{BB962C8B-B14F-4D97-AF65-F5344CB8AC3E}">
        <p14:creationId xmlns:p14="http://schemas.microsoft.com/office/powerpoint/2010/main" val="336750145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1_Cover Page_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7153587-441A-47F3-B1BC-43FA542768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9" name="Picture 8">
            <a:extLst>
              <a:ext uri="{FF2B5EF4-FFF2-40B4-BE49-F238E27FC236}">
                <a16:creationId xmlns:a16="http://schemas.microsoft.com/office/drawing/2014/main" id="{26183664-49D9-445B-BE27-C7A0ED8BA2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1806"/>
            <a:ext cx="3631681" cy="630942"/>
          </a:xfrm>
        </p:spPr>
        <p:txBody>
          <a:bodyPr/>
          <a:lstStyle>
            <a:lvl1pPr>
              <a:defRPr sz="2000" b="0">
                <a:solidFill>
                  <a:srgbClr val="44B2C8"/>
                </a:solidFill>
                <a:latin typeface="+mj-lt"/>
              </a:defRPr>
            </a:lvl1pPr>
            <a:lvl2pPr>
              <a:defRPr sz="1600">
                <a:solidFill>
                  <a:srgbClr val="44B2C8"/>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4873121A-F36F-4B5C-A687-228B63EE21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1" name="Text Placeholder 4">
            <a:extLst>
              <a:ext uri="{FF2B5EF4-FFF2-40B4-BE49-F238E27FC236}">
                <a16:creationId xmlns:a16="http://schemas.microsoft.com/office/drawing/2014/main" id="{C2CE362E-8878-4D90-999B-6437268DCE1F}"/>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7250" y="5776774"/>
            <a:ext cx="1770771" cy="742875"/>
          </a:xfrm>
          <a:prstGeom prst="rect">
            <a:avLst/>
          </a:prstGeom>
        </p:spPr>
      </p:pic>
    </p:spTree>
    <p:extLst>
      <p:ext uri="{BB962C8B-B14F-4D97-AF65-F5344CB8AC3E}">
        <p14:creationId xmlns:p14="http://schemas.microsoft.com/office/powerpoint/2010/main" val="1677405616"/>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1_Back Page_1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8" name="Rectangle 17">
            <a:extLst>
              <a:ext uri="{FF2B5EF4-FFF2-40B4-BE49-F238E27FC236}">
                <a16:creationId xmlns:a16="http://schemas.microsoft.com/office/drawing/2014/main" id="{CF4DDBF6-0FBD-40DF-92AF-CDD46FB8F4E2}"/>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9" name="Picture 18">
            <a:extLst>
              <a:ext uri="{FF2B5EF4-FFF2-40B4-BE49-F238E27FC236}">
                <a16:creationId xmlns:a16="http://schemas.microsoft.com/office/drawing/2014/main" id="{C4FF9759-ED37-4B1E-A08F-D6B4C252E4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881C7EF5-B1A5-456F-963E-EAB29118D083}"/>
              </a:ext>
            </a:extLst>
          </p:cNvPr>
          <p:cNvSpPr txBox="1"/>
          <p:nvPr userDrawn="1"/>
        </p:nvSpPr>
        <p:spPr bwMode="ltGray">
          <a:xfrm>
            <a:off x="2495841" y="1197108"/>
            <a:ext cx="2390839" cy="3046988"/>
          </a:xfrm>
          <a:prstGeom prst="rect">
            <a:avLst/>
          </a:prstGeom>
          <a:noFill/>
        </p:spPr>
        <p:txBody>
          <a:bodyPr wrap="square" lIns="0" tIns="0" rIns="0" bIns="0" rtlCol="0" anchor="t" anchorCtr="0">
            <a:spAutoFit/>
          </a:bodyPr>
          <a:lstStyle/>
          <a:p>
            <a:pPr defTabSz="872722"/>
            <a:r>
              <a:rPr lang="en-US" sz="1400" b="1" dirty="0">
                <a:solidFill>
                  <a:srgbClr val="FFFFFF"/>
                </a:solidFill>
              </a:rPr>
              <a:t>New facial recognition tool developed for lemurs</a:t>
            </a:r>
          </a:p>
          <a:p>
            <a:pPr defTabSz="872722">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1" name="Straight Connector 20">
            <a:extLst>
              <a:ext uri="{FF2B5EF4-FFF2-40B4-BE49-F238E27FC236}">
                <a16:creationId xmlns:a16="http://schemas.microsoft.com/office/drawing/2014/main" id="{C952B240-DCAF-4E42-BFC9-DB485275B9B7}"/>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0AE89D2-19A4-44E5-B4F8-B24ADE9E4E53}"/>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A967D6B2-D970-4A41-9E1D-A15A427C5D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750291" y="1246592"/>
            <a:ext cx="1595325" cy="1131111"/>
          </a:xfrm>
          <a:prstGeom prst="rect">
            <a:avLst/>
          </a:prstGeom>
        </p:spPr>
      </p:pic>
    </p:spTree>
    <p:extLst>
      <p:ext uri="{BB962C8B-B14F-4D97-AF65-F5344CB8AC3E}">
        <p14:creationId xmlns:p14="http://schemas.microsoft.com/office/powerpoint/2010/main" val="1707611881"/>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6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5"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dirty="0"/>
              <a:t>Edit Master text styles</a:t>
            </a:r>
          </a:p>
          <a:p>
            <a:pPr lvl="1"/>
            <a:r>
              <a:rPr lang="en-US" dirty="0"/>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5269" y="5590930"/>
            <a:ext cx="1582743" cy="759097"/>
          </a:xfrm>
          <a:prstGeom prst="rect">
            <a:avLst/>
          </a:prstGeom>
        </p:spPr>
      </p:pic>
    </p:spTree>
    <p:extLst>
      <p:ext uri="{BB962C8B-B14F-4D97-AF65-F5344CB8AC3E}">
        <p14:creationId xmlns:p14="http://schemas.microsoft.com/office/powerpoint/2010/main" val="1795086098"/>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ckpage 2">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bwMode="gray">
          <a:xfrm>
            <a:off x="5574330" y="5848350"/>
            <a:ext cx="3569677" cy="1009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4" name="Freeform 5"/>
          <p:cNvSpPr>
            <a:spLocks/>
          </p:cNvSpPr>
          <p:nvPr/>
        </p:nvSpPr>
        <p:spPr bwMode="auto">
          <a:xfrm>
            <a:off x="509954" y="-9526"/>
            <a:ext cx="8634046" cy="5969046"/>
          </a:xfrm>
          <a:custGeom>
            <a:avLst/>
            <a:gdLst>
              <a:gd name="T0" fmla="*/ 0 w 2952"/>
              <a:gd name="T1" fmla="*/ 0 h 1880"/>
              <a:gd name="T2" fmla="*/ 0 w 2952"/>
              <a:gd name="T3" fmla="*/ 1676 h 1880"/>
              <a:gd name="T4" fmla="*/ 63 w 2952"/>
              <a:gd name="T5" fmla="*/ 1824 h 1880"/>
              <a:gd name="T6" fmla="*/ 169 w 2952"/>
              <a:gd name="T7" fmla="*/ 1875 h 1880"/>
              <a:gd name="T8" fmla="*/ 244 w 2952"/>
              <a:gd name="T9" fmla="*/ 1870 h 1880"/>
              <a:gd name="T10" fmla="*/ 2952 w 2952"/>
              <a:gd name="T11" fmla="*/ 1103 h 1880"/>
            </a:gdLst>
            <a:ahLst/>
            <a:cxnLst>
              <a:cxn ang="0">
                <a:pos x="T0" y="T1"/>
              </a:cxn>
              <a:cxn ang="0">
                <a:pos x="T2" y="T3"/>
              </a:cxn>
              <a:cxn ang="0">
                <a:pos x="T4" y="T5"/>
              </a:cxn>
              <a:cxn ang="0">
                <a:pos x="T6" y="T7"/>
              </a:cxn>
              <a:cxn ang="0">
                <a:pos x="T8" y="T9"/>
              </a:cxn>
              <a:cxn ang="0">
                <a:pos x="T10" y="T11"/>
              </a:cxn>
            </a:cxnLst>
            <a:rect l="0" t="0" r="r" b="b"/>
            <a:pathLst>
              <a:path w="2952" h="1880">
                <a:moveTo>
                  <a:pt x="0" y="0"/>
                </a:moveTo>
                <a:cubicBezTo>
                  <a:pt x="0" y="1676"/>
                  <a:pt x="0" y="1676"/>
                  <a:pt x="0" y="1676"/>
                </a:cubicBezTo>
                <a:cubicBezTo>
                  <a:pt x="1" y="1712"/>
                  <a:pt x="19" y="1785"/>
                  <a:pt x="63" y="1824"/>
                </a:cubicBezTo>
                <a:cubicBezTo>
                  <a:pt x="106" y="1863"/>
                  <a:pt x="140" y="1871"/>
                  <a:pt x="169" y="1875"/>
                </a:cubicBezTo>
                <a:cubicBezTo>
                  <a:pt x="197" y="1880"/>
                  <a:pt x="230" y="1871"/>
                  <a:pt x="244" y="1870"/>
                </a:cubicBezTo>
                <a:cubicBezTo>
                  <a:pt x="2952" y="1103"/>
                  <a:pt x="2952" y="1103"/>
                  <a:pt x="2952" y="1103"/>
                </a:cubicBezTo>
              </a:path>
            </a:pathLst>
          </a:custGeom>
          <a:noFill/>
          <a:ln w="19050" cap="flat">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33632" y="6057901"/>
            <a:ext cx="2926209" cy="306000"/>
          </a:xfrm>
          <a:prstGeom prst="rect">
            <a:avLst/>
          </a:prstGeom>
        </p:spPr>
      </p:pic>
      <p:sp>
        <p:nvSpPr>
          <p:cNvPr id="2" name="Title 1"/>
          <p:cNvSpPr>
            <a:spLocks noGrp="1"/>
          </p:cNvSpPr>
          <p:nvPr>
            <p:ph type="title" hasCustomPrompt="1"/>
          </p:nvPr>
        </p:nvSpPr>
        <p:spPr>
          <a:xfrm>
            <a:off x="762007" y="563563"/>
            <a:ext cx="7605347" cy="370558"/>
          </a:xfrm>
        </p:spPr>
        <p:txBody>
          <a:bodyPr/>
          <a:lstStyle>
            <a:lvl1pPr>
              <a:lnSpc>
                <a:spcPct val="85000"/>
              </a:lnSpc>
              <a:defRPr sz="3600" b="1" baseline="0">
                <a:solidFill>
                  <a:schemeClr val="accent5"/>
                </a:solidFill>
              </a:defRPr>
            </a:lvl1pPr>
          </a:lstStyle>
          <a:p>
            <a:r>
              <a:rPr lang="en-US" dirty="0"/>
              <a:t>Sign off slide</a:t>
            </a:r>
            <a:endParaRPr lang="en-GB" dirty="0"/>
          </a:p>
        </p:txBody>
      </p:sp>
      <p:sp>
        <p:nvSpPr>
          <p:cNvPr id="8" name="Text Placeholder 10"/>
          <p:cNvSpPr>
            <a:spLocks noGrp="1"/>
          </p:cNvSpPr>
          <p:nvPr>
            <p:ph type="body" sz="quarter" idx="14"/>
          </p:nvPr>
        </p:nvSpPr>
        <p:spPr>
          <a:xfrm>
            <a:off x="762000" y="1422401"/>
            <a:ext cx="5181600" cy="1957459"/>
          </a:xfrm>
        </p:spPr>
        <p:txBody>
          <a:bodyPr wrap="square">
            <a:spAutoFit/>
          </a:bodyPr>
          <a:lstStyle>
            <a:lvl1pPr>
              <a:lnSpc>
                <a:spcPct val="105000"/>
              </a:lnSpc>
              <a:spcAft>
                <a:spcPts val="1800"/>
              </a:spcAft>
              <a:defRPr sz="2200" b="0">
                <a:solidFill>
                  <a:schemeClr val="tx1"/>
                </a:solidFill>
              </a:defRPr>
            </a:lvl1pPr>
            <a:lvl2pPr>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3748181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2_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Women behind the wireless</a:t>
            </a:r>
          </a:p>
          <a:p>
            <a:pPr defTabSz="872722">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80" y="1246588"/>
            <a:ext cx="1598393" cy="1130855"/>
          </a:xfrm>
          <a:prstGeom prst="rect">
            <a:avLst/>
          </a:prstGeom>
        </p:spPr>
      </p:pic>
    </p:spTree>
    <p:extLst>
      <p:ext uri="{BB962C8B-B14F-4D97-AF65-F5344CB8AC3E}">
        <p14:creationId xmlns:p14="http://schemas.microsoft.com/office/powerpoint/2010/main" val="256840242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_Section Divider_1">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
        <p:nvSpPr>
          <p:cNvPr id="2" name="TextBox 1"/>
          <p:cNvSpPr txBox="1"/>
          <p:nvPr userDrawn="1"/>
        </p:nvSpPr>
        <p:spPr>
          <a:xfrm>
            <a:off x="611560" y="6381328"/>
            <a:ext cx="2304256"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4122900600"/>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_Section Divider_2">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961256685"/>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1_Section Divider_3">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60223058"/>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1_Section Divider_4">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80425644"/>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1_Section Divider_5">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0152767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1_Section Divider_6">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76403037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_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Text Placeholder 10"/>
          <p:cNvSpPr>
            <a:spLocks noGrp="1"/>
          </p:cNvSpPr>
          <p:nvPr>
            <p:ph type="body" sz="quarter" idx="16"/>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5"/>
          <p:cNvSpPr>
            <a:spLocks noGrp="1"/>
          </p:cNvSpPr>
          <p:nvPr>
            <p:ph type="title"/>
          </p:nvPr>
        </p:nvSpPr>
        <p:spPr bwMode="ltGray"/>
        <p:txBody>
          <a:bodyPr/>
          <a:lstStyle/>
          <a:p>
            <a:r>
              <a:rPr lang="en-US"/>
              <a:t>Click to edit Master title style</a:t>
            </a:r>
            <a:endParaRPr lang="en-GB" dirty="0"/>
          </a:p>
        </p:txBody>
      </p:sp>
    </p:spTree>
    <p:extLst>
      <p:ext uri="{BB962C8B-B14F-4D97-AF65-F5344CB8AC3E}">
        <p14:creationId xmlns:p14="http://schemas.microsoft.com/office/powerpoint/2010/main" val="337796888"/>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_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2" name="TextBox 1"/>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245168161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_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bwMode="ltGray">
          <a:xfrm>
            <a:off x="4718636" y="1436714"/>
            <a:ext cx="3642092" cy="276999"/>
          </a:xfrm>
        </p:spPr>
        <p:txBody>
          <a:bodyPr/>
          <a:lstStyle/>
          <a:p>
            <a:r>
              <a:rPr lang="en-US" dirty="0"/>
              <a:t>Click icon to add picture</a:t>
            </a:r>
            <a:endParaRPr lang="en-GB" dirty="0"/>
          </a:p>
        </p:txBody>
      </p:sp>
      <p:sp>
        <p:nvSpPr>
          <p:cNvPr id="4" name="Title 3"/>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3642092"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6216646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el und Inhalt">
    <p:spTree>
      <p:nvGrpSpPr>
        <p:cNvPr id="1" name=""/>
        <p:cNvGrpSpPr/>
        <p:nvPr/>
      </p:nvGrpSpPr>
      <p:grpSpPr>
        <a:xfrm>
          <a:off x="0" y="0"/>
          <a:ext cx="0" cy="0"/>
          <a:chOff x="0" y="0"/>
          <a:chExt cx="0" cy="0"/>
        </a:xfrm>
      </p:grpSpPr>
      <p:sp>
        <p:nvSpPr>
          <p:cNvPr id="6" name="Title 5"/>
          <p:cNvSpPr>
            <a:spLocks noGrp="1" noChangeArrowheads="1"/>
          </p:cNvSpPr>
          <p:nvPr>
            <p:ph type="title"/>
          </p:nvPr>
        </p:nvSpPr>
        <p:spPr bwMode="auto">
          <a:xfrm>
            <a:off x="541138" y="896408"/>
            <a:ext cx="7991475" cy="304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defRPr sz="2200"/>
            </a:lvl1pPr>
          </a:lstStyle>
          <a:p>
            <a:pPr lvl="0"/>
            <a:r>
              <a:rPr lang="de-DE"/>
              <a:t>Titelmasterformat durch Klicken bearbeiten</a:t>
            </a:r>
            <a:endParaRPr lang="de-DE" dirty="0"/>
          </a:p>
        </p:txBody>
      </p:sp>
      <p:sp>
        <p:nvSpPr>
          <p:cNvPr id="9" name="Rectangle 6"/>
          <p:cNvSpPr>
            <a:spLocks noGrp="1" noChangeArrowheads="1"/>
          </p:cNvSpPr>
          <p:nvPr>
            <p:ph idx="11"/>
          </p:nvPr>
        </p:nvSpPr>
        <p:spPr bwMode="auto">
          <a:xfrm>
            <a:off x="539552" y="1439865"/>
            <a:ext cx="7993062"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defRPr sz="1800"/>
            </a:lvl1pPr>
            <a:lvl2pPr>
              <a:defRPr sz="1800"/>
            </a:lvl2pPr>
            <a:lvl3pPr>
              <a:defRPr sz="1800"/>
            </a:lvl3pPr>
            <a:lvl4pPr>
              <a:defRPr sz="1800"/>
            </a:lvl4pPr>
            <a:lvl5pPr>
              <a:defRPr sz="1800"/>
            </a:lvl5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661008843"/>
      </p:ext>
    </p:extLst>
  </p:cSld>
  <p:clrMapOvr>
    <a:masterClrMapping/>
  </p:clrMapOvr>
  <p:transition spd="slow"/>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_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bwMode="ltGray">
          <a:xfrm>
            <a:off x="761772"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4726231"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
        <p:nvSpPr>
          <p:cNvPr id="2" name="TextBox 1"/>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246256411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_Three column">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3404089"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6"/>
          </p:nvPr>
        </p:nvSpPr>
        <p:spPr bwMode="ltGray">
          <a:xfrm>
            <a:off x="6046177"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478740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4202068"/>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userDrawn="1">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Back Page_1">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3477"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E1B57CAE-42F5-4369-98FD-DC3AF5FF71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18" name="TextBox 17">
            <a:extLst>
              <a:ext uri="{FF2B5EF4-FFF2-40B4-BE49-F238E27FC236}">
                <a16:creationId xmlns:a16="http://schemas.microsoft.com/office/drawing/2014/main" id="{5284BAFC-AF71-4E3E-BD00-802F107BAF64}"/>
              </a:ext>
            </a:extLst>
          </p:cNvPr>
          <p:cNvSpPr txBox="1"/>
          <p:nvPr/>
        </p:nvSpPr>
        <p:spPr bwMode="ltGray">
          <a:xfrm>
            <a:off x="6684437" y="1722408"/>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a:lnSpc>
                <a:spcPct val="100000"/>
              </a:lnSpc>
              <a:spcAft>
                <a:spcPts val="600"/>
              </a:spcAft>
              <a:buClr>
                <a:srgbClr val="58595B"/>
              </a:buClr>
            </a:pPr>
            <a:endParaRPr lang="en-US" sz="800" dirty="0">
              <a:solidFill>
                <a:srgbClr val="FFFFFF"/>
              </a:solidFill>
            </a:endParaRPr>
          </a:p>
        </p:txBody>
      </p:sp>
      <p:sp>
        <p:nvSpPr>
          <p:cNvPr id="13" name="Rectangle 3"/>
          <p:cNvSpPr/>
          <p:nvPr userDrawn="1"/>
        </p:nvSpPr>
        <p:spPr bwMode="ltGray">
          <a:xfrm>
            <a:off x="493483"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a:extLst>
              <a:ext uri="{FF2B5EF4-FFF2-40B4-BE49-F238E27FC236}">
                <a16:creationId xmlns:a16="http://schemas.microsoft.com/office/drawing/2014/main" id="{E1B57CAE-42F5-4369-98FD-DC3AF5FF71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24" name="TextBox 23">
            <a:extLst>
              <a:ext uri="{FF2B5EF4-FFF2-40B4-BE49-F238E27FC236}">
                <a16:creationId xmlns:a16="http://schemas.microsoft.com/office/drawing/2014/main" id="{5284BAFC-AF71-4E3E-BD00-802F107BAF64}"/>
              </a:ext>
            </a:extLst>
          </p:cNvPr>
          <p:cNvSpPr txBox="1"/>
          <p:nvPr userDrawn="1"/>
        </p:nvSpPr>
        <p:spPr bwMode="ltGray">
          <a:xfrm>
            <a:off x="6684437" y="1722410"/>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defTabSz="872722">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1382575410"/>
      </p:ext>
    </p:extLst>
  </p:cSld>
  <p:clrMapOvr>
    <a:masterClrMapping/>
  </p:clrMapOvr>
  <p:extLst>
    <p:ext uri="{DCECCB84-F9BA-43D5-87BE-67443E8EF086}">
      <p15:sldGuideLst xmlns:p15="http://schemas.microsoft.com/office/powerpoint/2012/main">
        <p15:guide id="1" pos="1079" userDrawn="1">
          <p15:clr>
            <a:srgbClr val="FBAE40"/>
          </p15:clr>
        </p15:guide>
        <p15:guide id="2" pos="5928" userDrawn="1">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Back Page_2">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66C3D89F-C257-4667-A169-3127141ABA7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a:extLst>
              <a:ext uri="{FF2B5EF4-FFF2-40B4-BE49-F238E27FC236}">
                <a16:creationId xmlns:a16="http://schemas.microsoft.com/office/drawing/2014/main" id="{D13C4C37-0364-4D3A-AD57-18840FE1731F}"/>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14" name="TextBox 13">
            <a:extLst>
              <a:ext uri="{FF2B5EF4-FFF2-40B4-BE49-F238E27FC236}">
                <a16:creationId xmlns:a16="http://schemas.microsoft.com/office/drawing/2014/main" id="{D85C3712-F0A0-44FF-9752-1F1E1A6846AA}"/>
              </a:ext>
            </a:extLst>
          </p:cNvPr>
          <p:cNvSpPr txBox="1"/>
          <p:nvPr/>
        </p:nvSpPr>
        <p:spPr bwMode="ltGray">
          <a:xfrm>
            <a:off x="6684437" y="1722409"/>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66C3D89F-C257-4667-A169-3127141ABA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a:extLst>
              <a:ext uri="{FF2B5EF4-FFF2-40B4-BE49-F238E27FC236}">
                <a16:creationId xmlns:a16="http://schemas.microsoft.com/office/drawing/2014/main" id="{D13C4C37-0364-4D3A-AD57-18840FE1731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24" name="TextBox 23">
            <a:extLst>
              <a:ext uri="{FF2B5EF4-FFF2-40B4-BE49-F238E27FC236}">
                <a16:creationId xmlns:a16="http://schemas.microsoft.com/office/drawing/2014/main" id="{D85C3712-F0A0-44FF-9752-1F1E1A6846AA}"/>
              </a:ext>
            </a:extLst>
          </p:cNvPr>
          <p:cNvSpPr txBox="1"/>
          <p:nvPr userDrawn="1"/>
        </p:nvSpPr>
        <p:spPr bwMode="ltGray">
          <a:xfrm>
            <a:off x="6684437" y="1722410"/>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defTabSz="872722">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Tree>
    <p:extLst>
      <p:ext uri="{BB962C8B-B14F-4D97-AF65-F5344CB8AC3E}">
        <p14:creationId xmlns:p14="http://schemas.microsoft.com/office/powerpoint/2010/main" val="2451087351"/>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Back Page_3">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E2A9C01F-6BD8-416F-994D-480B442D89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8" name="Picture 17">
            <a:extLst>
              <a:ext uri="{FF2B5EF4-FFF2-40B4-BE49-F238E27FC236}">
                <a16:creationId xmlns:a16="http://schemas.microsoft.com/office/drawing/2014/main" id="{91B3CC6E-4720-41C0-BD7A-48C1E0BB92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flipH="1">
            <a:off x="5590583" y="1795224"/>
            <a:ext cx="1075321" cy="772533"/>
          </a:xfrm>
          <a:prstGeom prst="rect">
            <a:avLst/>
          </a:prstGeom>
        </p:spPr>
      </p:pic>
      <p:sp>
        <p:nvSpPr>
          <p:cNvPr id="20" name="TextBox 19">
            <a:extLst>
              <a:ext uri="{FF2B5EF4-FFF2-40B4-BE49-F238E27FC236}">
                <a16:creationId xmlns:a16="http://schemas.microsoft.com/office/drawing/2014/main" id="{122D832D-9DF5-40A6-9A45-0AB9535916CC}"/>
              </a:ext>
            </a:extLst>
          </p:cNvPr>
          <p:cNvSpPr txBox="1"/>
          <p:nvPr/>
        </p:nvSpPr>
        <p:spPr bwMode="ltGray">
          <a:xfrm>
            <a:off x="6684438" y="1722408"/>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Following the progress of Dolly’s clones</a:t>
            </a:r>
          </a:p>
          <a:p>
            <a:pPr>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9"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E2A9C01F-6BD8-416F-994D-480B442D89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a:extLst>
              <a:ext uri="{FF2B5EF4-FFF2-40B4-BE49-F238E27FC236}">
                <a16:creationId xmlns:a16="http://schemas.microsoft.com/office/drawing/2014/main" id="{91B3CC6E-4720-41C0-BD7A-48C1E0BB92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flipH="1">
            <a:off x="5590596" y="1795224"/>
            <a:ext cx="1075321" cy="772533"/>
          </a:xfrm>
          <a:prstGeom prst="rect">
            <a:avLst/>
          </a:prstGeom>
        </p:spPr>
      </p:pic>
      <p:sp>
        <p:nvSpPr>
          <p:cNvPr id="24" name="TextBox 23">
            <a:extLst>
              <a:ext uri="{FF2B5EF4-FFF2-40B4-BE49-F238E27FC236}">
                <a16:creationId xmlns:a16="http://schemas.microsoft.com/office/drawing/2014/main" id="{122D832D-9DF5-40A6-9A45-0AB9535916CC}"/>
              </a:ext>
            </a:extLst>
          </p:cNvPr>
          <p:cNvSpPr txBox="1"/>
          <p:nvPr userDrawn="1"/>
        </p:nvSpPr>
        <p:spPr bwMode="ltGray">
          <a:xfrm>
            <a:off x="6684440" y="1722409"/>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Following the progress of Dolly’s clones</a:t>
            </a:r>
          </a:p>
          <a:p>
            <a:pPr defTabSz="872722">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Tree>
    <p:extLst>
      <p:ext uri="{BB962C8B-B14F-4D97-AF65-F5344CB8AC3E}">
        <p14:creationId xmlns:p14="http://schemas.microsoft.com/office/powerpoint/2010/main" val="1727317533"/>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Back Page_4">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9EF7BBF5-AA3B-4297-921E-E9802A99F9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3B32DDDB-F219-4E70-AF33-64D0D2C89A17}"/>
              </a:ext>
            </a:extLst>
          </p:cNvPr>
          <p:cNvSpPr txBox="1"/>
          <p:nvPr/>
        </p:nvSpPr>
        <p:spPr bwMode="ltGray">
          <a:xfrm>
            <a:off x="6684437" y="1722408"/>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Frogs catch flies with sticky tongues</a:t>
            </a:r>
          </a:p>
          <a:p>
            <a:pPr>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0" name="Picture 19"/>
          <p:cNvPicPr>
            <a:picLocks noChangeAspect="1"/>
          </p:cNvPicPr>
          <p:nvPr/>
        </p:nvPicPr>
        <p:blipFill rotWithShape="1">
          <a:blip r:embed="rId3"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1" name="TextBox 20">
            <a:extLst>
              <a:ext uri="{FF2B5EF4-FFF2-40B4-BE49-F238E27FC236}">
                <a16:creationId xmlns:a16="http://schemas.microsoft.com/office/drawing/2014/main" id="{3B32DDDB-F219-4E70-AF33-64D0D2C89A17}"/>
              </a:ext>
            </a:extLst>
          </p:cNvPr>
          <p:cNvSpPr txBox="1"/>
          <p:nvPr/>
        </p:nvSpPr>
        <p:spPr bwMode="ltGray">
          <a:xfrm>
            <a:off x="5512372" y="2561003"/>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9"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2" name="Rectangle 2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3" name="Picture 22">
            <a:extLst>
              <a:ext uri="{FF2B5EF4-FFF2-40B4-BE49-F238E27FC236}">
                <a16:creationId xmlns:a16="http://schemas.microsoft.com/office/drawing/2014/main" id="{9EF7BBF5-AA3B-4297-921E-E9802A99F9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4" name="TextBox 23">
            <a:extLst>
              <a:ext uri="{FF2B5EF4-FFF2-40B4-BE49-F238E27FC236}">
                <a16:creationId xmlns:a16="http://schemas.microsoft.com/office/drawing/2014/main" id="{3B32DDDB-F219-4E70-AF33-64D0D2C89A17}"/>
              </a:ext>
            </a:extLst>
          </p:cNvPr>
          <p:cNvSpPr txBox="1"/>
          <p:nvPr userDrawn="1"/>
        </p:nvSpPr>
        <p:spPr bwMode="ltGray">
          <a:xfrm>
            <a:off x="6684437" y="1722410"/>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Frogs catch flies with sticky tongues</a:t>
            </a:r>
          </a:p>
          <a:p>
            <a:pPr defTabSz="872722">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5" name="Picture 24"/>
          <p:cNvPicPr>
            <a:picLocks noChangeAspect="1"/>
          </p:cNvPicPr>
          <p:nvPr userDrawn="1"/>
        </p:nvPicPr>
        <p:blipFill rotWithShape="1">
          <a:blip r:embed="rId4"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6" name="TextBox 25">
            <a:extLst>
              <a:ext uri="{FF2B5EF4-FFF2-40B4-BE49-F238E27FC236}">
                <a16:creationId xmlns:a16="http://schemas.microsoft.com/office/drawing/2014/main" id="{3B32DDDB-F219-4E70-AF33-64D0D2C89A17}"/>
              </a:ext>
            </a:extLst>
          </p:cNvPr>
          <p:cNvSpPr txBox="1"/>
          <p:nvPr userDrawn="1"/>
        </p:nvSpPr>
        <p:spPr bwMode="ltGray">
          <a:xfrm>
            <a:off x="5512377" y="2561016"/>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Tree>
    <p:extLst>
      <p:ext uri="{BB962C8B-B14F-4D97-AF65-F5344CB8AC3E}">
        <p14:creationId xmlns:p14="http://schemas.microsoft.com/office/powerpoint/2010/main" val="396166525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Back Page_5">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BA4CEA25-255A-421A-8FD6-5D7D4AA4A7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ltGray">
          <a:xfrm>
            <a:off x="5582280" y="1795227"/>
            <a:ext cx="1091926" cy="772533"/>
          </a:xfrm>
          <a:prstGeom prst="rect">
            <a:avLst/>
          </a:prstGeom>
        </p:spPr>
      </p:pic>
      <p:sp>
        <p:nvSpPr>
          <p:cNvPr id="14" name="TextBox 13">
            <a:extLst>
              <a:ext uri="{FF2B5EF4-FFF2-40B4-BE49-F238E27FC236}">
                <a16:creationId xmlns:a16="http://schemas.microsoft.com/office/drawing/2014/main" id="{66593E19-AAB9-4B90-9E55-ACE37172A01D}"/>
              </a:ext>
            </a:extLst>
          </p:cNvPr>
          <p:cNvSpPr txBox="1"/>
          <p:nvPr/>
        </p:nvSpPr>
        <p:spPr bwMode="ltGray">
          <a:xfrm>
            <a:off x="6684437" y="1722409"/>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a:lnSpc>
                <a:spcPct val="100000"/>
              </a:lnSpc>
              <a:spcAft>
                <a:spcPts val="600"/>
              </a:spcAft>
              <a:buClr>
                <a:srgbClr val="58595B"/>
              </a:buClr>
            </a:pPr>
            <a:endParaRPr lang="en-US" sz="800" dirty="0">
              <a:solidFill>
                <a:srgbClr val="FFFFFF"/>
              </a:solidFill>
            </a:endParaRP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BA4CEA25-255A-421A-8FD6-5D7D4AA4A7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ltGray">
          <a:xfrm>
            <a:off x="5582280" y="1795229"/>
            <a:ext cx="1091926" cy="772533"/>
          </a:xfrm>
          <a:prstGeom prst="rect">
            <a:avLst/>
          </a:prstGeom>
        </p:spPr>
      </p:pic>
      <p:sp>
        <p:nvSpPr>
          <p:cNvPr id="24" name="TextBox 23">
            <a:extLst>
              <a:ext uri="{FF2B5EF4-FFF2-40B4-BE49-F238E27FC236}">
                <a16:creationId xmlns:a16="http://schemas.microsoft.com/office/drawing/2014/main" id="{66593E19-AAB9-4B90-9E55-ACE37172A01D}"/>
              </a:ext>
            </a:extLst>
          </p:cNvPr>
          <p:cNvSpPr txBox="1"/>
          <p:nvPr userDrawn="1"/>
        </p:nvSpPr>
        <p:spPr bwMode="ltGray">
          <a:xfrm>
            <a:off x="6684437" y="1722410"/>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defTabSz="872722">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67012749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Back Page_6">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8" name="Picture 17">
            <a:extLst>
              <a:ext uri="{FF2B5EF4-FFF2-40B4-BE49-F238E27FC236}">
                <a16:creationId xmlns:a16="http://schemas.microsoft.com/office/drawing/2014/main" id="{03BA9BE5-DCF8-40B8-9CCD-75506F4BE9EB}"/>
              </a:ext>
            </a:extLst>
          </p:cNvPr>
          <p:cNvPicPr>
            <a:picLocks noChangeAspect="1"/>
          </p:cNvPicPr>
          <p:nvPr/>
        </p:nvPicPr>
        <p:blipFill rotWithShape="1">
          <a:blip r:embed="rId2">
            <a:extLst>
              <a:ext uri="{28A0092B-C50C-407E-A947-70E740481C1C}">
                <a14:useLocalDpi xmlns:a14="http://schemas.microsoft.com/office/drawing/2010/main"/>
              </a:ext>
            </a:extLst>
          </a:blip>
          <a:srcRect l="5269" t="6276" r="3050" b="2042"/>
          <a:stretch/>
        </p:blipFill>
        <p:spPr bwMode="ltGray">
          <a:xfrm>
            <a:off x="5586188" y="1795225"/>
            <a:ext cx="716532" cy="2031974"/>
          </a:xfrm>
          <a:prstGeom prst="rect">
            <a:avLst/>
          </a:prstGeom>
          <a:noFill/>
          <a:ln>
            <a:noFill/>
          </a:ln>
        </p:spPr>
      </p:pic>
      <p:pic>
        <p:nvPicPr>
          <p:cNvPr id="13" name="Picture 12">
            <a:extLst>
              <a:ext uri="{FF2B5EF4-FFF2-40B4-BE49-F238E27FC236}">
                <a16:creationId xmlns:a16="http://schemas.microsoft.com/office/drawing/2014/main" id="{B8BDA46F-B642-4E9A-8230-D7213E3101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21EC8FF4-A670-42FE-9E92-5901DBDA2338}"/>
              </a:ext>
            </a:extLst>
          </p:cNvPr>
          <p:cNvSpPr txBox="1"/>
          <p:nvPr/>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Marie Curie (1867–1934)</a:t>
            </a:r>
          </a:p>
          <a:p>
            <a:pPr>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a:lnSpc>
                <a:spcPct val="100000"/>
              </a:lnSpc>
              <a:spcAft>
                <a:spcPts val="600"/>
              </a:spcAft>
              <a:buClr>
                <a:srgbClr val="58595B"/>
              </a:buClr>
            </a:pPr>
            <a:endParaRPr lang="en-US" sz="800" dirty="0">
              <a:solidFill>
                <a:srgbClr val="FFFFFF"/>
              </a:solidFill>
            </a:endParaRPr>
          </a:p>
        </p:txBody>
      </p:sp>
      <p:sp>
        <p:nvSpPr>
          <p:cNvPr id="1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03BA9BE5-DCF8-40B8-9CCD-75506F4B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5269" t="6276" r="3050" b="2042"/>
          <a:stretch/>
        </p:blipFill>
        <p:spPr bwMode="ltGray">
          <a:xfrm>
            <a:off x="5586192" y="1795225"/>
            <a:ext cx="716532" cy="2031974"/>
          </a:xfrm>
          <a:prstGeom prst="rect">
            <a:avLst/>
          </a:prstGeom>
          <a:noFill/>
          <a:ln>
            <a:noFill/>
          </a:ln>
        </p:spPr>
      </p:pic>
      <p:pic>
        <p:nvPicPr>
          <p:cNvPr id="23" name="Picture 22">
            <a:extLst>
              <a:ext uri="{FF2B5EF4-FFF2-40B4-BE49-F238E27FC236}">
                <a16:creationId xmlns:a16="http://schemas.microsoft.com/office/drawing/2014/main" id="{B8BDA46F-B642-4E9A-8230-D7213E310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4" name="TextBox 23">
            <a:extLst>
              <a:ext uri="{FF2B5EF4-FFF2-40B4-BE49-F238E27FC236}">
                <a16:creationId xmlns:a16="http://schemas.microsoft.com/office/drawing/2014/main" id="{21EC8FF4-A670-42FE-9E92-5901DBDA2338}"/>
              </a:ext>
            </a:extLst>
          </p:cNvPr>
          <p:cNvSpPr txBox="1"/>
          <p:nvPr userDrawn="1"/>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Marie Curie (1867–1934)</a:t>
            </a:r>
          </a:p>
          <a:p>
            <a:pPr defTabSz="872722">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777055537"/>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Back Page_7">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20" name="Picture 19">
            <a:extLst>
              <a:ext uri="{FF2B5EF4-FFF2-40B4-BE49-F238E27FC236}">
                <a16:creationId xmlns:a16="http://schemas.microsoft.com/office/drawing/2014/main" id="{05AB82A9-62CB-4A5E-B702-41E4DB9811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13" name="Picture 12">
            <a:extLst>
              <a:ext uri="{FF2B5EF4-FFF2-40B4-BE49-F238E27FC236}">
                <a16:creationId xmlns:a16="http://schemas.microsoft.com/office/drawing/2014/main" id="{79BE4A3C-0D32-4CC1-B2A0-F1C90B8B38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0376CAC4-FE9A-4EEC-8644-CC9A94D05DE5}"/>
              </a:ext>
            </a:extLst>
          </p:cNvPr>
          <p:cNvSpPr txBox="1"/>
          <p:nvPr/>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de-DE" sz="1000" b="1" dirty="0">
                <a:solidFill>
                  <a:srgbClr val="FFFFFF"/>
                </a:solidFill>
              </a:rPr>
              <a:t>Chien Shiung Wu (1912–1997)</a:t>
            </a:r>
          </a:p>
          <a:p>
            <a:pPr>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a:lnSpc>
                <a:spcPct val="100000"/>
              </a:lnSpc>
              <a:spcAft>
                <a:spcPts val="600"/>
              </a:spcAft>
              <a:buClr>
                <a:srgbClr val="58595B"/>
              </a:buClr>
            </a:pPr>
            <a:endParaRPr lang="en-US" sz="800" dirty="0">
              <a:solidFill>
                <a:srgbClr val="FFFFFF"/>
              </a:solidFill>
            </a:endParaRPr>
          </a:p>
        </p:txBody>
      </p:sp>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8"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05AB82A9-62CB-4A5E-B702-41E4DB981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23" name="Picture 22">
            <a:extLst>
              <a:ext uri="{FF2B5EF4-FFF2-40B4-BE49-F238E27FC236}">
                <a16:creationId xmlns:a16="http://schemas.microsoft.com/office/drawing/2014/main" id="{79BE4A3C-0D32-4CC1-B2A0-F1C90B8B38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4" name="TextBox 23">
            <a:extLst>
              <a:ext uri="{FF2B5EF4-FFF2-40B4-BE49-F238E27FC236}">
                <a16:creationId xmlns:a16="http://schemas.microsoft.com/office/drawing/2014/main" id="{0376CAC4-FE9A-4EEC-8644-CC9A94D05DE5}"/>
              </a:ext>
            </a:extLst>
          </p:cNvPr>
          <p:cNvSpPr txBox="1"/>
          <p:nvPr userDrawn="1"/>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Chien Shiung Wu (1912–1997)</a:t>
            </a:r>
          </a:p>
          <a:p>
            <a:pPr defTabSz="872722">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85858280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79365259"/>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Back Page_8">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C1C7E829-A605-4E86-9132-6854D27C69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4" name="Picture 13"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19" name="TextBox 18">
            <a:extLst>
              <a:ext uri="{FF2B5EF4-FFF2-40B4-BE49-F238E27FC236}">
                <a16:creationId xmlns:a16="http://schemas.microsoft.com/office/drawing/2014/main" id="{23CB2639-9386-4AB0-896A-2F5C64015CE0}"/>
              </a:ext>
            </a:extLst>
          </p:cNvPr>
          <p:cNvSpPr txBox="1"/>
          <p:nvPr/>
        </p:nvSpPr>
        <p:spPr bwMode="ltGray">
          <a:xfrm>
            <a:off x="6314942" y="172240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de-DE" sz="1000" b="1" dirty="0">
                <a:solidFill>
                  <a:srgbClr val="FFFFFF"/>
                </a:solidFill>
              </a:rPr>
              <a:t>Alan Turing (1867–1934)</a:t>
            </a:r>
          </a:p>
          <a:p>
            <a:pPr>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a:lnSpc>
                <a:spcPct val="100000"/>
              </a:lnSpc>
              <a:spcAft>
                <a:spcPts val="600"/>
              </a:spcAft>
              <a:buClr>
                <a:srgbClr val="58595B"/>
              </a:buClr>
            </a:pPr>
            <a:endParaRPr lang="en-US" sz="800" dirty="0">
              <a:solidFill>
                <a:srgbClr val="FFFFFF"/>
              </a:solidFill>
            </a:endParaRPr>
          </a:p>
        </p:txBody>
      </p:sp>
      <p:sp>
        <p:nvSpPr>
          <p:cNvPr id="18"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C1C7E829-A605-4E86-9132-6854D27C69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23" name="Picture 22"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24" name="TextBox 23">
            <a:extLst>
              <a:ext uri="{FF2B5EF4-FFF2-40B4-BE49-F238E27FC236}">
                <a16:creationId xmlns:a16="http://schemas.microsoft.com/office/drawing/2014/main" id="{23CB2639-9386-4AB0-896A-2F5C64015CE0}"/>
              </a:ext>
            </a:extLst>
          </p:cNvPr>
          <p:cNvSpPr txBox="1"/>
          <p:nvPr userDrawn="1"/>
        </p:nvSpPr>
        <p:spPr bwMode="ltGray">
          <a:xfrm>
            <a:off x="6314942" y="172241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Alan Turing (1867–1934)</a:t>
            </a:r>
          </a:p>
          <a:p>
            <a:pPr defTabSz="872722">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295082693"/>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Back Page_9">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FCB0C8F4-3E4F-4B43-BFAC-860B9326DE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DCE45E40-13F9-4F61-BB54-EAA5A617F973}"/>
              </a:ext>
            </a:extLst>
          </p:cNvPr>
          <p:cNvSpPr txBox="1"/>
          <p:nvPr/>
        </p:nvSpPr>
        <p:spPr bwMode="ltGray">
          <a:xfrm>
            <a:off x="6314942" y="1722408"/>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de-DE" sz="1000" b="1" dirty="0">
                <a:solidFill>
                  <a:srgbClr val="FFFFFF"/>
                </a:solidFill>
              </a:rPr>
              <a:t>Alfred Nobel (1833–1896)</a:t>
            </a:r>
          </a:p>
          <a:p>
            <a:pPr>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a:lnSpc>
                <a:spcPct val="100000"/>
              </a:lnSpc>
              <a:spcAft>
                <a:spcPts val="600"/>
              </a:spcAft>
              <a:buClr>
                <a:srgbClr val="58595B"/>
              </a:buClr>
            </a:pPr>
            <a:endParaRPr lang="en-US" sz="800" dirty="0">
              <a:solidFill>
                <a:srgbClr val="FFFFFF"/>
              </a:solidFill>
            </a:endParaRPr>
          </a:p>
        </p:txBody>
      </p:sp>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22" name="Picture 21">
            <a:extLst>
              <a:ext uri="{FF2B5EF4-FFF2-40B4-BE49-F238E27FC236}">
                <a16:creationId xmlns:a16="http://schemas.microsoft.com/office/drawing/2014/main" id="{FCB0C8F4-3E4F-4B43-BFAC-860B9326DE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3" name="TextBox 22">
            <a:extLst>
              <a:ext uri="{FF2B5EF4-FFF2-40B4-BE49-F238E27FC236}">
                <a16:creationId xmlns:a16="http://schemas.microsoft.com/office/drawing/2014/main" id="{DCE45E40-13F9-4F61-BB54-EAA5A617F973}"/>
              </a:ext>
            </a:extLst>
          </p:cNvPr>
          <p:cNvSpPr txBox="1"/>
          <p:nvPr userDrawn="1"/>
        </p:nvSpPr>
        <p:spPr bwMode="ltGray">
          <a:xfrm>
            <a:off x="6314942" y="1722409"/>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Alfred Nobel (1833–1896)</a:t>
            </a:r>
          </a:p>
          <a:p>
            <a:pPr defTabSz="872722">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defTabSz="872722">
              <a:lnSpc>
                <a:spcPct val="100000"/>
              </a:lnSpc>
              <a:spcAft>
                <a:spcPts val="600"/>
              </a:spcAft>
              <a:buClr>
                <a:srgbClr val="58595B"/>
              </a:buClr>
            </a:pPr>
            <a:endParaRPr lang="en-US" sz="800" dirty="0">
              <a:solidFill>
                <a:srgbClr val="FFFFFF"/>
              </a:solidFill>
            </a:endParaRPr>
          </a:p>
        </p:txBody>
      </p:sp>
      <p:pic>
        <p:nvPicPr>
          <p:cNvPr id="24" name="Picture 23"/>
          <p:cNvPicPr>
            <a:picLocks noChangeAspect="1"/>
          </p:cNvPicPr>
          <p:nvPr userDrawn="1"/>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Tree>
    <p:extLst>
      <p:ext uri="{BB962C8B-B14F-4D97-AF65-F5344CB8AC3E}">
        <p14:creationId xmlns:p14="http://schemas.microsoft.com/office/powerpoint/2010/main" val="3614491490"/>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Back Page_10">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p:nvPr/>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grpSp>
        <p:nvGrpSpPr>
          <p:cNvPr id="3" name="Group 2">
            <a:extLst>
              <a:ext uri="{FF2B5EF4-FFF2-40B4-BE49-F238E27FC236}">
                <a16:creationId xmlns:a16="http://schemas.microsoft.com/office/drawing/2014/main" id="{5070D9AE-52E6-4D39-8ADD-D45B4DB2BFB1}"/>
              </a:ext>
            </a:extLst>
          </p:cNvPr>
          <p:cNvGrpSpPr/>
          <p:nvPr/>
        </p:nvGrpSpPr>
        <p:grpSpPr bwMode="ltGray">
          <a:xfrm>
            <a:off x="5582279" y="1458217"/>
            <a:ext cx="3104119" cy="2368982"/>
            <a:chOff x="6047469" y="1458217"/>
            <a:chExt cx="3362796" cy="2368982"/>
          </a:xfrm>
        </p:grpSpPr>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13" name="Picture 12">
            <a:extLst>
              <a:ext uri="{FF2B5EF4-FFF2-40B4-BE49-F238E27FC236}">
                <a16:creationId xmlns:a16="http://schemas.microsoft.com/office/drawing/2014/main" id="{D2A21FEC-B620-4568-A6AC-D38494983D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75B463F-906B-4355-9F74-54AF4D000292}"/>
              </a:ext>
            </a:extLst>
          </p:cNvPr>
          <p:cNvSpPr txBox="1"/>
          <p:nvPr/>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a:lnSpc>
                <a:spcPct val="100000"/>
              </a:lnSpc>
              <a:spcAft>
                <a:spcPts val="600"/>
              </a:spcAft>
              <a:buClr>
                <a:srgbClr val="58595B"/>
              </a:buClr>
            </a:pPr>
            <a:r>
              <a:rPr lang="en-US" sz="1000" b="1" dirty="0">
                <a:solidFill>
                  <a:srgbClr val="FFFFFF"/>
                </a:solidFill>
              </a:rPr>
              <a:t>John Maynard Keynes (1883–1946)</a:t>
            </a:r>
          </a:p>
          <a:p>
            <a:pPr>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a:lnSpc>
                <a:spcPct val="100000"/>
              </a:lnSpc>
              <a:spcAft>
                <a:spcPts val="600"/>
              </a:spcAft>
              <a:buClr>
                <a:srgbClr val="58595B"/>
              </a:buClr>
            </a:pPr>
            <a:endParaRPr lang="en-US" sz="800" dirty="0">
              <a:solidFill>
                <a:srgbClr val="FFFFFF"/>
              </a:solidFill>
            </a:endParaRPr>
          </a:p>
        </p:txBody>
      </p:sp>
      <p:sp>
        <p:nvSpPr>
          <p:cNvPr id="14"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grpSp>
        <p:nvGrpSpPr>
          <p:cNvPr id="22" name="Group 21">
            <a:extLst>
              <a:ext uri="{FF2B5EF4-FFF2-40B4-BE49-F238E27FC236}">
                <a16:creationId xmlns:a16="http://schemas.microsoft.com/office/drawing/2014/main" id="{5070D9AE-52E6-4D39-8ADD-D45B4DB2BFB1}"/>
              </a:ext>
            </a:extLst>
          </p:cNvPr>
          <p:cNvGrpSpPr/>
          <p:nvPr userDrawn="1"/>
        </p:nvGrpSpPr>
        <p:grpSpPr bwMode="ltGray">
          <a:xfrm>
            <a:off x="5582279" y="1458217"/>
            <a:ext cx="3104119" cy="2368982"/>
            <a:chOff x="6047469" y="1458217"/>
            <a:chExt cx="3362796" cy="2368982"/>
          </a:xfrm>
        </p:grpSpPr>
        <p:cxnSp>
          <p:nvCxnSpPr>
            <p:cNvPr id="23" name="Straight Connector 22">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25" name="Picture 24">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26" name="Picture 25">
            <a:extLst>
              <a:ext uri="{FF2B5EF4-FFF2-40B4-BE49-F238E27FC236}">
                <a16:creationId xmlns:a16="http://schemas.microsoft.com/office/drawing/2014/main" id="{D2A21FEC-B620-4568-A6AC-D38494983D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7" name="TextBox 26">
            <a:extLst>
              <a:ext uri="{FF2B5EF4-FFF2-40B4-BE49-F238E27FC236}">
                <a16:creationId xmlns:a16="http://schemas.microsoft.com/office/drawing/2014/main" id="{875B463F-906B-4355-9F74-54AF4D000292}"/>
              </a:ext>
            </a:extLst>
          </p:cNvPr>
          <p:cNvSpPr txBox="1"/>
          <p:nvPr userDrawn="1"/>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John Maynard Keynes (1883–1946)</a:t>
            </a:r>
          </a:p>
          <a:p>
            <a:pPr defTabSz="872722">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18371050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Cover Page_1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38036E-3AC3-4AFB-BCBE-21A40CF56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4" name="Picture 13">
            <a:extLst>
              <a:ext uri="{FF2B5EF4-FFF2-40B4-BE49-F238E27FC236}">
                <a16:creationId xmlns:a16="http://schemas.microsoft.com/office/drawing/2014/main" id="{96C383B2-7FAC-4A6B-96B3-FC59107521C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chemeClr val="accent6"/>
                </a:solidFill>
                <a:latin typeface="+mj-lt"/>
              </a:defRPr>
            </a:lvl1pPr>
            <a:lvl2pPr>
              <a:defRPr sz="1600">
                <a:solidFill>
                  <a:schemeClr val="accent6"/>
                </a:solidFill>
                <a:latin typeface="+mj-lt"/>
              </a:defRPr>
            </a:lvl2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BCE79ABB-6F4E-4B9B-B1DC-63FE973A7C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D9C36541-28EB-4A64-9EC4-D8DFDDE360BC}"/>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pic>
        <p:nvPicPr>
          <p:cNvPr id="11" name="Picture 10">
            <a:extLst>
              <a:ext uri="{FF2B5EF4-FFF2-40B4-BE49-F238E27FC236}">
                <a16:creationId xmlns:a16="http://schemas.microsoft.com/office/drawing/2014/main" id="{2E38036E-3AC3-4AFB-BCBE-21A40CF5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2" name="Picture 11">
            <a:extLst>
              <a:ext uri="{FF2B5EF4-FFF2-40B4-BE49-F238E27FC236}">
                <a16:creationId xmlns:a16="http://schemas.microsoft.com/office/drawing/2014/main" id="{96C383B2-7FAC-4A6B-96B3-FC59107521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pic>
        <p:nvPicPr>
          <p:cNvPr id="16" name="Picture 15">
            <a:extLst>
              <a:ext uri="{FF2B5EF4-FFF2-40B4-BE49-F238E27FC236}">
                <a16:creationId xmlns:a16="http://schemas.microsoft.com/office/drawing/2014/main" id="{BCE79ABB-6F4E-4B9B-B1DC-63FE973A7CF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spTree>
    <p:extLst>
      <p:ext uri="{BB962C8B-B14F-4D97-AF65-F5344CB8AC3E}">
        <p14:creationId xmlns:p14="http://schemas.microsoft.com/office/powerpoint/2010/main" val="2723910059"/>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Back Page_11">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a:extLst>
              <a:ext uri="{FF2B5EF4-FFF2-40B4-BE49-F238E27FC236}">
                <a16:creationId xmlns:a16="http://schemas.microsoft.com/office/drawing/2014/main" id="{33ADBF16-D513-4B8E-859C-E4FD49CC19A5}"/>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22" name="Picture 21">
            <a:extLst>
              <a:ext uri="{FF2B5EF4-FFF2-40B4-BE49-F238E27FC236}">
                <a16:creationId xmlns:a16="http://schemas.microsoft.com/office/drawing/2014/main" id="{6ADFCF5E-0E29-4785-AC93-817045AAE87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EAA651BE-D862-43C3-9F7B-108F553E9472}"/>
              </a:ext>
            </a:extLst>
          </p:cNvPr>
          <p:cNvSpPr txBox="1"/>
          <p:nvPr/>
        </p:nvSpPr>
        <p:spPr bwMode="ltGray">
          <a:xfrm>
            <a:off x="2495834" y="1197108"/>
            <a:ext cx="2390839" cy="2831544"/>
          </a:xfrm>
          <a:prstGeom prst="rect">
            <a:avLst/>
          </a:prstGeom>
          <a:noFill/>
        </p:spPr>
        <p:txBody>
          <a:bodyPr wrap="square" lIns="0" tIns="0" rIns="0" bIns="0" rtlCol="0" anchor="t" anchorCtr="0">
            <a:spAutoFit/>
          </a:bodyPr>
          <a:lstStyle/>
          <a:p>
            <a:r>
              <a:rPr lang="en-GB" sz="1400" b="1" dirty="0">
                <a:solidFill>
                  <a:srgbClr val="FFFFFF"/>
                </a:solidFill>
              </a:rPr>
              <a:t>Robots as virtual diving buddies</a:t>
            </a:r>
          </a:p>
          <a:p>
            <a:pPr>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0" name="Straight Connector 19">
            <a:extLst>
              <a:ext uri="{FF2B5EF4-FFF2-40B4-BE49-F238E27FC236}">
                <a16:creationId xmlns:a16="http://schemas.microsoft.com/office/drawing/2014/main" id="{4D67D26E-4246-4691-B8C7-A50F67701B5E}"/>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E51922A-2ABF-4D68-8247-7D707F6B87EA}"/>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sp>
        <p:nvSpPr>
          <p:cNvPr id="25" name="TextBox 24">
            <a:extLst>
              <a:ext uri="{FF2B5EF4-FFF2-40B4-BE49-F238E27FC236}">
                <a16:creationId xmlns:a16="http://schemas.microsoft.com/office/drawing/2014/main" id="{612C7A7A-4564-4B8C-B8C2-305CED49FF7B}"/>
              </a:ext>
            </a:extLst>
          </p:cNvPr>
          <p:cNvSpPr txBox="1"/>
          <p:nvPr/>
        </p:nvSpPr>
        <p:spPr bwMode="ltGray">
          <a:xfrm>
            <a:off x="750277" y="2409522"/>
            <a:ext cx="1598391" cy="169277"/>
          </a:xfrm>
          <a:prstGeom prst="rect">
            <a:avLst/>
          </a:prstGeom>
          <a:noFill/>
        </p:spPr>
        <p:txBody>
          <a:bodyPr wrap="square" lIns="0" tIns="0" rIns="0" bIns="0" rtlCol="0" anchor="t" anchorCtr="0">
            <a:spAutoFit/>
          </a:bodyPr>
          <a:lstStyle/>
          <a:p>
            <a:pPr>
              <a:spcBef>
                <a:spcPts val="600"/>
              </a:spcBef>
              <a:defRPr/>
            </a:pPr>
            <a:r>
              <a:rPr lang="en-GB" sz="1100" dirty="0">
                <a:solidFill>
                  <a:srgbClr val="FFFFFF"/>
                </a:solidFill>
              </a:rPr>
              <a:t>©Osada/Seguin/DRASSM</a:t>
            </a:r>
          </a:p>
        </p:txBody>
      </p:sp>
      <p:pic>
        <p:nvPicPr>
          <p:cNvPr id="18" name="Picture 17">
            <a:extLst>
              <a:ext uri="{FF2B5EF4-FFF2-40B4-BE49-F238E27FC236}">
                <a16:creationId xmlns:a16="http://schemas.microsoft.com/office/drawing/2014/main" id="{2B05DC0A-7BCC-450B-8EBD-539DD025587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
        <p:nvSpPr>
          <p:cNvPr id="12"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5" name="Rectangle 14">
            <a:extLst>
              <a:ext uri="{FF2B5EF4-FFF2-40B4-BE49-F238E27FC236}">
                <a16:creationId xmlns:a16="http://schemas.microsoft.com/office/drawing/2014/main" id="{33ADBF16-D513-4B8E-859C-E4FD49CC19A5}"/>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7" name="Picture 16">
            <a:extLst>
              <a:ext uri="{FF2B5EF4-FFF2-40B4-BE49-F238E27FC236}">
                <a16:creationId xmlns:a16="http://schemas.microsoft.com/office/drawing/2014/main" id="{6ADFCF5E-0E29-4785-AC93-817045AAE8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EAA651BE-D862-43C3-9F7B-108F553E9472}"/>
              </a:ext>
            </a:extLst>
          </p:cNvPr>
          <p:cNvSpPr txBox="1"/>
          <p:nvPr userDrawn="1"/>
        </p:nvSpPr>
        <p:spPr bwMode="ltGray">
          <a:xfrm>
            <a:off x="2495841" y="1197108"/>
            <a:ext cx="2390839" cy="2831544"/>
          </a:xfrm>
          <a:prstGeom prst="rect">
            <a:avLst/>
          </a:prstGeom>
          <a:noFill/>
        </p:spPr>
        <p:txBody>
          <a:bodyPr wrap="square" lIns="0" tIns="0" rIns="0" bIns="0" rtlCol="0" anchor="t" anchorCtr="0">
            <a:spAutoFit/>
          </a:bodyPr>
          <a:lstStyle/>
          <a:p>
            <a:pPr defTabSz="872722"/>
            <a:r>
              <a:rPr lang="en-GB" sz="1400" b="1" dirty="0">
                <a:solidFill>
                  <a:srgbClr val="FFFFFF"/>
                </a:solidFill>
              </a:rPr>
              <a:t>Robots as virtual diving buddies</a:t>
            </a:r>
          </a:p>
          <a:p>
            <a:pPr defTabSz="872722">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4" name="Straight Connector 23">
            <a:extLst>
              <a:ext uri="{FF2B5EF4-FFF2-40B4-BE49-F238E27FC236}">
                <a16:creationId xmlns:a16="http://schemas.microsoft.com/office/drawing/2014/main" id="{4D67D26E-4246-4691-B8C7-A50F67701B5E}"/>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E51922A-2ABF-4D68-8247-7D707F6B87EA}"/>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sp>
        <p:nvSpPr>
          <p:cNvPr id="27" name="TextBox 26">
            <a:extLst>
              <a:ext uri="{FF2B5EF4-FFF2-40B4-BE49-F238E27FC236}">
                <a16:creationId xmlns:a16="http://schemas.microsoft.com/office/drawing/2014/main" id="{612C7A7A-4564-4B8C-B8C2-305CED49FF7B}"/>
              </a:ext>
            </a:extLst>
          </p:cNvPr>
          <p:cNvSpPr txBox="1"/>
          <p:nvPr userDrawn="1"/>
        </p:nvSpPr>
        <p:spPr bwMode="ltGray">
          <a:xfrm>
            <a:off x="750281" y="2409548"/>
            <a:ext cx="1598391" cy="169277"/>
          </a:xfrm>
          <a:prstGeom prst="rect">
            <a:avLst/>
          </a:prstGeom>
          <a:noFill/>
        </p:spPr>
        <p:txBody>
          <a:bodyPr wrap="square" lIns="0" tIns="0" rIns="0" bIns="0" rtlCol="0" anchor="t" anchorCtr="0">
            <a:spAutoFit/>
          </a:bodyPr>
          <a:lstStyle/>
          <a:p>
            <a:pPr defTabSz="872722">
              <a:spcBef>
                <a:spcPts val="600"/>
              </a:spcBef>
              <a:defRPr/>
            </a:pPr>
            <a:r>
              <a:rPr lang="en-GB" sz="1100" dirty="0">
                <a:solidFill>
                  <a:srgbClr val="FFFFFF"/>
                </a:solidFill>
              </a:rPr>
              <a:t>©Osada/Seguin/DRASSM</a:t>
            </a:r>
          </a:p>
        </p:txBody>
      </p:sp>
      <p:pic>
        <p:nvPicPr>
          <p:cNvPr id="28" name="Picture 27">
            <a:extLst>
              <a:ext uri="{FF2B5EF4-FFF2-40B4-BE49-F238E27FC236}">
                <a16:creationId xmlns:a16="http://schemas.microsoft.com/office/drawing/2014/main" id="{2B05DC0A-7BCC-450B-8EBD-539DD02558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Tree>
    <p:extLst>
      <p:ext uri="{BB962C8B-B14F-4D97-AF65-F5344CB8AC3E}">
        <p14:creationId xmlns:p14="http://schemas.microsoft.com/office/powerpoint/2010/main" val="1391814507"/>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p:cSld name="Cover Page_12">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2DEE19C-D495-4238-82D3-7B67894FA7F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9" name="Picture 8">
            <a:extLst>
              <a:ext uri="{FF2B5EF4-FFF2-40B4-BE49-F238E27FC236}">
                <a16:creationId xmlns:a16="http://schemas.microsoft.com/office/drawing/2014/main" id="{EAAE97C7-98D3-40E8-81C6-7FE9F07CC68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396" y="929083"/>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5107"/>
            <a:ext cx="3631681" cy="630942"/>
          </a:xfrm>
        </p:spPr>
        <p:txBody>
          <a:bodyPr/>
          <a:lstStyle>
            <a:lvl1pPr>
              <a:defRPr sz="2000" b="0">
                <a:solidFill>
                  <a:schemeClr val="accent3"/>
                </a:solidFill>
                <a:latin typeface="+mj-lt"/>
              </a:defRPr>
            </a:lvl1pPr>
            <a:lvl2pPr>
              <a:defRPr sz="1600">
                <a:solidFill>
                  <a:schemeClr val="accent3"/>
                </a:solidFill>
                <a:latin typeface="+mj-lt"/>
              </a:defRPr>
            </a:lvl2pPr>
          </a:lstStyle>
          <a:p>
            <a:pPr lvl="0"/>
            <a:r>
              <a:rPr lang="en-US"/>
              <a:t>Click to edit Master text styles</a:t>
            </a:r>
          </a:p>
          <a:p>
            <a:pPr lvl="1"/>
            <a:r>
              <a:rPr lang="en-US"/>
              <a:t>Second level</a:t>
            </a:r>
          </a:p>
        </p:txBody>
      </p:sp>
      <p:pic>
        <p:nvPicPr>
          <p:cNvPr id="18" name="Picture 5">
            <a:extLst>
              <a:ext uri="{FF2B5EF4-FFF2-40B4-BE49-F238E27FC236}">
                <a16:creationId xmlns:a16="http://schemas.microsoft.com/office/drawing/2014/main" id="{82E74738-596B-4CBF-92A7-C7455757FB44}"/>
              </a:ext>
            </a:extLst>
          </p:cNvPr>
          <p:cNvPicPr>
            <a:picLocks noChangeAspect="1" noChangeArrowheads="1"/>
          </p:cNvPicPr>
          <p:nvPr>
            <p:custDataLst>
              <p:tags r:id="rId1"/>
            </p:custDataLst>
          </p:nvPr>
        </p:nvPicPr>
        <p:blipFill>
          <a:blip r:embed="rId6" cstate="print">
            <a:extLst>
              <a:ext uri="{28A0092B-C50C-407E-A947-70E740481C1C}">
                <a14:useLocalDpi xmlns:a14="http://schemas.microsoft.com/office/drawing/2010/main"/>
              </a:ext>
            </a:extLst>
          </a:blip>
          <a:srcRect/>
          <a:stretch>
            <a:fillRect/>
          </a:stretch>
        </p:blipFill>
        <p:spPr bwMode="ltGray">
          <a:xfrm>
            <a:off x="6251341"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D0931BE3-6488-469A-8B18-48FCD0A1E75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6" name="Text Placeholder 4">
            <a:extLst>
              <a:ext uri="{FF2B5EF4-FFF2-40B4-BE49-F238E27FC236}">
                <a16:creationId xmlns:a16="http://schemas.microsoft.com/office/drawing/2014/main" id="{DA58F1C8-5977-4B4D-A09F-CDE8442FBD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12DEE19C-D495-4238-82D3-7B67894FA7F8}"/>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12" name="Picture 11">
            <a:extLst>
              <a:ext uri="{FF2B5EF4-FFF2-40B4-BE49-F238E27FC236}">
                <a16:creationId xmlns:a16="http://schemas.microsoft.com/office/drawing/2014/main" id="{EAAE97C7-98D3-40E8-81C6-7FE9F07CC68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pic>
        <p:nvPicPr>
          <p:cNvPr id="14" name="Picture 5">
            <a:extLst>
              <a:ext uri="{FF2B5EF4-FFF2-40B4-BE49-F238E27FC236}">
                <a16:creationId xmlns:a16="http://schemas.microsoft.com/office/drawing/2014/main" id="{82E74738-596B-4CBF-92A7-C7455757FB44}"/>
              </a:ext>
            </a:extLst>
          </p:cNvPr>
          <p:cNvPicPr>
            <a:picLocks noChangeAspect="1" noChangeArrowheads="1"/>
          </p:cNvPicPr>
          <p:nvPr userDrawn="1">
            <p:custDataLst>
              <p:tags r:id="rId2"/>
            </p:custDataLst>
          </p:nvPr>
        </p:nvPicPr>
        <p:blipFill>
          <a:blip r:embed="rId6" cstate="print">
            <a:extLst>
              <a:ext uri="{28A0092B-C50C-407E-A947-70E740481C1C}">
                <a14:useLocalDpi xmlns:a14="http://schemas.microsoft.com/office/drawing/2010/main"/>
              </a:ext>
            </a:extLst>
          </a:blip>
          <a:srcRect/>
          <a:stretch>
            <a:fillRect/>
          </a:stretch>
        </p:blipFill>
        <p:spPr bwMode="ltGray">
          <a:xfrm>
            <a:off x="6251354"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a:extLst>
              <a:ext uri="{FF2B5EF4-FFF2-40B4-BE49-F238E27FC236}">
                <a16:creationId xmlns:a16="http://schemas.microsoft.com/office/drawing/2014/main" id="{D0931BE3-6488-469A-8B18-48FCD0A1E75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Tree>
    <p:extLst>
      <p:ext uri="{BB962C8B-B14F-4D97-AF65-F5344CB8AC3E}">
        <p14:creationId xmlns:p14="http://schemas.microsoft.com/office/powerpoint/2010/main" val="773092925"/>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p:cSld name="Back Page_12">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3477"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3" name="Picture 12">
            <a:extLst>
              <a:ext uri="{FF2B5EF4-FFF2-40B4-BE49-F238E27FC236}">
                <a16:creationId xmlns:a16="http://schemas.microsoft.com/office/drawing/2014/main" id="{53239F8A-9A62-47FE-A160-52C4332F2D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7" name="Rectangle 16">
            <a:extLst>
              <a:ext uri="{FF2B5EF4-FFF2-40B4-BE49-F238E27FC236}">
                <a16:creationId xmlns:a16="http://schemas.microsoft.com/office/drawing/2014/main" id="{4722594C-A7F9-480D-9219-C59C067867B2}"/>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sp>
        <p:nvSpPr>
          <p:cNvPr id="24" name="TextBox 23">
            <a:extLst>
              <a:ext uri="{FF2B5EF4-FFF2-40B4-BE49-F238E27FC236}">
                <a16:creationId xmlns:a16="http://schemas.microsoft.com/office/drawing/2014/main" id="{98F4CED1-4F4D-4BD7-A9A9-20F2E80BD3F7}"/>
              </a:ext>
            </a:extLst>
          </p:cNvPr>
          <p:cNvSpPr txBox="1"/>
          <p:nvPr/>
        </p:nvSpPr>
        <p:spPr bwMode="ltGray">
          <a:xfrm>
            <a:off x="2495834" y="1197108"/>
            <a:ext cx="2390839" cy="2492990"/>
          </a:xfrm>
          <a:prstGeom prst="rect">
            <a:avLst/>
          </a:prstGeom>
          <a:noFill/>
        </p:spPr>
        <p:txBody>
          <a:bodyPr wrap="square" lIns="0" tIns="0" rIns="0" bIns="0" rtlCol="0" anchor="t" anchorCtr="0">
            <a:spAutoFit/>
          </a:bodyPr>
          <a:lstStyle/>
          <a:p>
            <a:r>
              <a:rPr lang="en-GB" sz="1400" b="1" dirty="0">
                <a:solidFill>
                  <a:srgbClr val="FFFFFF"/>
                </a:solidFill>
              </a:rPr>
              <a:t>How chameleons change colour</a:t>
            </a:r>
          </a:p>
          <a:p>
            <a:pPr>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5" name="Straight Connector 24">
            <a:extLst>
              <a:ext uri="{FF2B5EF4-FFF2-40B4-BE49-F238E27FC236}">
                <a16:creationId xmlns:a16="http://schemas.microsoft.com/office/drawing/2014/main" id="{C5EB3F7E-9807-4C68-BFCD-3FD3B5AE7C9F}"/>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BBB6E-A266-4E4D-827F-C4E50723D8CB}"/>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2AA19E76-0A2D-4712-9E81-670C9CD7EF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bwMode="ltGray">
          <a:xfrm>
            <a:off x="750277" y="1236960"/>
            <a:ext cx="1598393" cy="1130855"/>
          </a:xfrm>
          <a:prstGeom prst="rect">
            <a:avLst/>
          </a:prstGeom>
        </p:spPr>
      </p:pic>
      <p:sp>
        <p:nvSpPr>
          <p:cNvPr id="10" name="Rectangle 3"/>
          <p:cNvSpPr/>
          <p:nvPr userDrawn="1"/>
        </p:nvSpPr>
        <p:spPr bwMode="ltGray">
          <a:xfrm>
            <a:off x="493483"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4"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5" name="Picture 14">
            <a:extLst>
              <a:ext uri="{FF2B5EF4-FFF2-40B4-BE49-F238E27FC236}">
                <a16:creationId xmlns:a16="http://schemas.microsoft.com/office/drawing/2014/main" id="{53239F8A-9A62-47FE-A160-52C4332F2D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Rectangle 17">
            <a:extLst>
              <a:ext uri="{FF2B5EF4-FFF2-40B4-BE49-F238E27FC236}">
                <a16:creationId xmlns:a16="http://schemas.microsoft.com/office/drawing/2014/main" id="{4722594C-A7F9-480D-9219-C59C067867B2}"/>
              </a:ext>
            </a:extLst>
          </p:cNvPr>
          <p:cNvSpPr/>
          <p:nvPr userDrawn="1"/>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Fully OA Business Models| May 2019</a:t>
            </a:r>
          </a:p>
        </p:txBody>
      </p:sp>
      <p:sp>
        <p:nvSpPr>
          <p:cNvPr id="19" name="TextBox 18">
            <a:extLst>
              <a:ext uri="{FF2B5EF4-FFF2-40B4-BE49-F238E27FC236}">
                <a16:creationId xmlns:a16="http://schemas.microsoft.com/office/drawing/2014/main" id="{98F4CED1-4F4D-4BD7-A9A9-20F2E80BD3F7}"/>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How chameleons change colour</a:t>
            </a:r>
          </a:p>
          <a:p>
            <a:pPr defTabSz="872722">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0" name="Straight Connector 19">
            <a:extLst>
              <a:ext uri="{FF2B5EF4-FFF2-40B4-BE49-F238E27FC236}">
                <a16:creationId xmlns:a16="http://schemas.microsoft.com/office/drawing/2014/main" id="{C5EB3F7E-9807-4C68-BFCD-3FD3B5AE7C9F}"/>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58BBB6E-A266-4E4D-827F-C4E50723D8CB}"/>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22" name="Picture 21">
            <a:extLst>
              <a:ext uri="{FF2B5EF4-FFF2-40B4-BE49-F238E27FC236}">
                <a16:creationId xmlns:a16="http://schemas.microsoft.com/office/drawing/2014/main" id="{2AA19E76-0A2D-4712-9E81-670C9CD7EFD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750280" y="1236960"/>
            <a:ext cx="1598393" cy="1130855"/>
          </a:xfrm>
          <a:prstGeom prst="rect">
            <a:avLst/>
          </a:prstGeom>
        </p:spPr>
      </p:pic>
    </p:spTree>
    <p:extLst>
      <p:ext uri="{BB962C8B-B14F-4D97-AF65-F5344CB8AC3E}">
        <p14:creationId xmlns:p14="http://schemas.microsoft.com/office/powerpoint/2010/main" val="4230150805"/>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p:cSld name="Cover Page_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7153587-441A-47F3-B1BC-43FA5427680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9" name="Picture 8">
            <a:extLst>
              <a:ext uri="{FF2B5EF4-FFF2-40B4-BE49-F238E27FC236}">
                <a16:creationId xmlns:a16="http://schemas.microsoft.com/office/drawing/2014/main" id="{26183664-49D9-445B-BE27-C7A0ED8BA2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396" y="929083"/>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1806"/>
            <a:ext cx="3631681" cy="630942"/>
          </a:xfrm>
        </p:spPr>
        <p:txBody>
          <a:bodyPr/>
          <a:lstStyle>
            <a:lvl1pPr>
              <a:defRPr sz="2000" b="0">
                <a:solidFill>
                  <a:srgbClr val="44B2C8"/>
                </a:solidFill>
                <a:latin typeface="+mj-lt"/>
              </a:defRPr>
            </a:lvl1pPr>
            <a:lvl2pPr>
              <a:defRPr sz="1600">
                <a:solidFill>
                  <a:srgbClr val="44B2C8"/>
                </a:solidFill>
                <a:latin typeface="+mj-lt"/>
              </a:defRPr>
            </a:lvl2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4873121A-F36F-4B5C-A687-228B63EE21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1" name="Text Placeholder 4">
            <a:extLst>
              <a:ext uri="{FF2B5EF4-FFF2-40B4-BE49-F238E27FC236}">
                <a16:creationId xmlns:a16="http://schemas.microsoft.com/office/drawing/2014/main" id="{C2CE362E-8878-4D90-999B-6437268DCE1F}"/>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7237" y="5776748"/>
            <a:ext cx="1770771" cy="742875"/>
          </a:xfrm>
          <a:prstGeom prst="rect">
            <a:avLst/>
          </a:prstGeom>
        </p:spPr>
      </p:pic>
      <p:pic>
        <p:nvPicPr>
          <p:cNvPr id="12" name="Picture 11">
            <a:extLst>
              <a:ext uri="{FF2B5EF4-FFF2-40B4-BE49-F238E27FC236}">
                <a16:creationId xmlns:a16="http://schemas.microsoft.com/office/drawing/2014/main" id="{B7153587-441A-47F3-B1BC-43FA542768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16" name="Picture 15">
            <a:extLst>
              <a:ext uri="{FF2B5EF4-FFF2-40B4-BE49-F238E27FC236}">
                <a16:creationId xmlns:a16="http://schemas.microsoft.com/office/drawing/2014/main" id="{26183664-49D9-445B-BE27-C7A0ED8BA2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pic>
        <p:nvPicPr>
          <p:cNvPr id="17" name="Picture 16">
            <a:extLst>
              <a:ext uri="{FF2B5EF4-FFF2-40B4-BE49-F238E27FC236}">
                <a16:creationId xmlns:a16="http://schemas.microsoft.com/office/drawing/2014/main" id="{4873121A-F36F-4B5C-A687-228B63EE21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7250" y="5776774"/>
            <a:ext cx="1770771" cy="742875"/>
          </a:xfrm>
          <a:prstGeom prst="rect">
            <a:avLst/>
          </a:prstGeom>
        </p:spPr>
      </p:pic>
    </p:spTree>
    <p:extLst>
      <p:ext uri="{BB962C8B-B14F-4D97-AF65-F5344CB8AC3E}">
        <p14:creationId xmlns:p14="http://schemas.microsoft.com/office/powerpoint/2010/main" val="1296204505"/>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p:cSld name="Back Page_13">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8" name="Rectangle 17">
            <a:extLst>
              <a:ext uri="{FF2B5EF4-FFF2-40B4-BE49-F238E27FC236}">
                <a16:creationId xmlns:a16="http://schemas.microsoft.com/office/drawing/2014/main" id="{CF4DDBF6-0FBD-40DF-92AF-CDD46FB8F4E2}"/>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19" name="Picture 18">
            <a:extLst>
              <a:ext uri="{FF2B5EF4-FFF2-40B4-BE49-F238E27FC236}">
                <a16:creationId xmlns:a16="http://schemas.microsoft.com/office/drawing/2014/main" id="{C4FF9759-ED37-4B1E-A08F-D6B4C252E4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881C7EF5-B1A5-456F-963E-EAB29118D083}"/>
              </a:ext>
            </a:extLst>
          </p:cNvPr>
          <p:cNvSpPr txBox="1"/>
          <p:nvPr/>
        </p:nvSpPr>
        <p:spPr bwMode="ltGray">
          <a:xfrm>
            <a:off x="2495834" y="1197108"/>
            <a:ext cx="2390839" cy="3046988"/>
          </a:xfrm>
          <a:prstGeom prst="rect">
            <a:avLst/>
          </a:prstGeom>
          <a:noFill/>
        </p:spPr>
        <p:txBody>
          <a:bodyPr wrap="square" lIns="0" tIns="0" rIns="0" bIns="0" rtlCol="0" anchor="t" anchorCtr="0">
            <a:spAutoFit/>
          </a:bodyPr>
          <a:lstStyle/>
          <a:p>
            <a:r>
              <a:rPr lang="en-US" sz="1400" b="1" dirty="0">
                <a:solidFill>
                  <a:srgbClr val="FFFFFF"/>
                </a:solidFill>
              </a:rPr>
              <a:t>New facial recognition tool developed for lemurs</a:t>
            </a:r>
          </a:p>
          <a:p>
            <a:pPr>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1" name="Straight Connector 20">
            <a:extLst>
              <a:ext uri="{FF2B5EF4-FFF2-40B4-BE49-F238E27FC236}">
                <a16:creationId xmlns:a16="http://schemas.microsoft.com/office/drawing/2014/main" id="{C952B240-DCAF-4E42-BFC9-DB485275B9B7}"/>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0AE89D2-19A4-44E5-B4F8-B24ADE9E4E53}"/>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A967D6B2-D970-4A41-9E1D-A15A427C5D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750278" y="1246587"/>
            <a:ext cx="1595325" cy="1131111"/>
          </a:xfrm>
          <a:prstGeom prst="rect">
            <a:avLst/>
          </a:prstGeom>
        </p:spPr>
      </p:pic>
      <p:sp>
        <p:nvSpPr>
          <p:cNvPr id="10"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5" name="Rectangle 14">
            <a:extLst>
              <a:ext uri="{FF2B5EF4-FFF2-40B4-BE49-F238E27FC236}">
                <a16:creationId xmlns:a16="http://schemas.microsoft.com/office/drawing/2014/main" id="{CF4DDBF6-0FBD-40DF-92AF-CDD46FB8F4E2}"/>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7" name="Picture 16">
            <a:extLst>
              <a:ext uri="{FF2B5EF4-FFF2-40B4-BE49-F238E27FC236}">
                <a16:creationId xmlns:a16="http://schemas.microsoft.com/office/drawing/2014/main" id="{C4FF9759-ED37-4B1E-A08F-D6B4C252E4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0" name="TextBox 19">
            <a:extLst>
              <a:ext uri="{FF2B5EF4-FFF2-40B4-BE49-F238E27FC236}">
                <a16:creationId xmlns:a16="http://schemas.microsoft.com/office/drawing/2014/main" id="{881C7EF5-B1A5-456F-963E-EAB29118D083}"/>
              </a:ext>
            </a:extLst>
          </p:cNvPr>
          <p:cNvSpPr txBox="1"/>
          <p:nvPr userDrawn="1"/>
        </p:nvSpPr>
        <p:spPr bwMode="ltGray">
          <a:xfrm>
            <a:off x="2495841" y="1197108"/>
            <a:ext cx="2390839" cy="3046988"/>
          </a:xfrm>
          <a:prstGeom prst="rect">
            <a:avLst/>
          </a:prstGeom>
          <a:noFill/>
        </p:spPr>
        <p:txBody>
          <a:bodyPr wrap="square" lIns="0" tIns="0" rIns="0" bIns="0" rtlCol="0" anchor="t" anchorCtr="0">
            <a:spAutoFit/>
          </a:bodyPr>
          <a:lstStyle/>
          <a:p>
            <a:pPr defTabSz="872722"/>
            <a:r>
              <a:rPr lang="en-US" sz="1400" b="1" dirty="0">
                <a:solidFill>
                  <a:srgbClr val="FFFFFF"/>
                </a:solidFill>
              </a:rPr>
              <a:t>New facial recognition tool developed for lemurs</a:t>
            </a:r>
          </a:p>
          <a:p>
            <a:pPr defTabSz="872722">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3" name="Straight Connector 22">
            <a:extLst>
              <a:ext uri="{FF2B5EF4-FFF2-40B4-BE49-F238E27FC236}">
                <a16:creationId xmlns:a16="http://schemas.microsoft.com/office/drawing/2014/main" id="{C952B240-DCAF-4E42-BFC9-DB485275B9B7}"/>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0AE89D2-19A4-44E5-B4F8-B24ADE9E4E53}"/>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25" name="Picture 24">
            <a:extLst>
              <a:ext uri="{FF2B5EF4-FFF2-40B4-BE49-F238E27FC236}">
                <a16:creationId xmlns:a16="http://schemas.microsoft.com/office/drawing/2014/main" id="{A967D6B2-D970-4A41-9E1D-A15A427C5D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750291" y="1246592"/>
            <a:ext cx="1595325" cy="1131111"/>
          </a:xfrm>
          <a:prstGeom prst="rect">
            <a:avLst/>
          </a:prstGeom>
        </p:spPr>
      </p:pic>
    </p:spTree>
    <p:extLst>
      <p:ext uri="{BB962C8B-B14F-4D97-AF65-F5344CB8AC3E}">
        <p14:creationId xmlns:p14="http://schemas.microsoft.com/office/powerpoint/2010/main" val="969443430"/>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p:cSld name="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0" y="0"/>
            <a:ext cx="9135879" cy="6858000"/>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5265" y="5590904"/>
            <a:ext cx="1582743" cy="759097"/>
          </a:xfrm>
          <a:prstGeom prst="rect">
            <a:avLst/>
          </a:prstGeom>
        </p:spPr>
      </p:pic>
      <p:pic>
        <p:nvPicPr>
          <p:cNvPr id="10" name="Picture 9">
            <a:extLst>
              <a:ext uri="{FF2B5EF4-FFF2-40B4-BE49-F238E27FC236}">
                <a16:creationId xmlns:a16="http://schemas.microsoft.com/office/drawing/2014/main" id="{F3CC8D41-A40E-4D56-98D0-C5BC5A03F6F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11" name="Picture 10">
            <a:extLst>
              <a:ext uri="{FF2B5EF4-FFF2-40B4-BE49-F238E27FC236}">
                <a16:creationId xmlns:a16="http://schemas.microsoft.com/office/drawing/2014/main" id="{BFC93DDC-D1A5-4F1D-B09A-53658F238A0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5" y="0"/>
            <a:ext cx="9135879" cy="6858000"/>
          </a:xfrm>
          <a:prstGeom prst="rect">
            <a:avLst/>
          </a:prstGeom>
        </p:spPr>
      </p:pic>
      <p:pic>
        <p:nvPicPr>
          <p:cNvPr id="12" name="Picture 11">
            <a:extLst>
              <a:ext uri="{FF2B5EF4-FFF2-40B4-BE49-F238E27FC236}">
                <a16:creationId xmlns:a16="http://schemas.microsoft.com/office/drawing/2014/main" id="{DC274CBC-0A78-47E1-8B69-24C54DE9D6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5269" y="5590930"/>
            <a:ext cx="1582743" cy="759097"/>
          </a:xfrm>
          <a:prstGeom prst="rect">
            <a:avLst/>
          </a:prstGeom>
        </p:spPr>
      </p:pic>
    </p:spTree>
    <p:extLst>
      <p:ext uri="{BB962C8B-B14F-4D97-AF65-F5344CB8AC3E}">
        <p14:creationId xmlns:p14="http://schemas.microsoft.com/office/powerpoint/2010/main" val="2326509207"/>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ack Page_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77"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p>
        </p:txBody>
      </p:sp>
      <p:sp>
        <p:nvSpPr>
          <p:cNvPr id="2" name="Title 1"/>
          <p:cNvSpPr>
            <a:spLocks noGrp="1"/>
          </p:cNvSpPr>
          <p:nvPr>
            <p:ph type="title" hasCustomPrompt="1"/>
          </p:nvPr>
        </p:nvSpPr>
        <p:spPr bwMode="ltGray">
          <a:xfrm>
            <a:off x="762001"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tx1"/>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dirty="0">
              <a:solidFill>
                <a:schemeClr val="tx1"/>
              </a:solidFill>
            </a:endParaRPr>
          </a:p>
        </p:txBody>
      </p:sp>
      <p:sp>
        <p:nvSpPr>
          <p:cNvPr id="8" name="Text Placeholder 10"/>
          <p:cNvSpPr>
            <a:spLocks noGrp="1"/>
          </p:cNvSpPr>
          <p:nvPr>
            <p:ph type="body" sz="quarter" idx="14"/>
          </p:nvPr>
        </p:nvSpPr>
        <p:spPr bwMode="ltGray">
          <a:xfrm>
            <a:off x="762000" y="1412876"/>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4"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1"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689052" cy="184666"/>
          </a:xfrm>
          <a:prstGeom prst="rect">
            <a:avLst/>
          </a:prstGeom>
          <a:noFill/>
        </p:spPr>
        <p:txBody>
          <a:bodyPr wrap="none" lIns="0" tIns="0" rIns="0" bIns="0" rtlCol="0">
            <a:spAutoFit/>
          </a:bodyPr>
          <a:lstStyle/>
          <a:p>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E1B57CAE-42F5-4369-98FD-DC3AF5FF71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18" name="TextBox 17">
            <a:extLst>
              <a:ext uri="{FF2B5EF4-FFF2-40B4-BE49-F238E27FC236}">
                <a16:creationId xmlns:a16="http://schemas.microsoft.com/office/drawing/2014/main" id="{5284BAFC-AF71-4E3E-BD00-802F107BAF64}"/>
              </a:ext>
            </a:extLst>
          </p:cNvPr>
          <p:cNvSpPr txBox="1"/>
          <p:nvPr userDrawn="1"/>
        </p:nvSpPr>
        <p:spPr bwMode="ltGray">
          <a:xfrm>
            <a:off x="6684437" y="1722408"/>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lvl="0">
              <a:lnSpc>
                <a:spcPct val="100000"/>
              </a:lnSpc>
              <a:spcAft>
                <a:spcPts val="600"/>
              </a:spcAft>
            </a:pPr>
            <a:r>
              <a:rPr lang="en-US" sz="1000" b="1" dirty="0"/>
              <a:t>Antarctica meltdown could </a:t>
            </a:r>
            <a:br>
              <a:rPr lang="en-US" sz="1000" b="1" dirty="0"/>
            </a:br>
            <a:r>
              <a:rPr lang="en-US" sz="1000" b="1" dirty="0"/>
              <a:t>double sea level rise</a:t>
            </a:r>
            <a:endParaRPr lang="en-US" sz="800" b="1" dirty="0"/>
          </a:p>
          <a:p>
            <a:pPr lvl="0">
              <a:lnSpc>
                <a:spcPct val="100000"/>
              </a:lnSpc>
              <a:spcAft>
                <a:spcPts val="600"/>
              </a:spcAft>
            </a:pPr>
            <a:r>
              <a:rPr lang="en-US" sz="800" dirty="0"/>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lvl="0">
              <a:lnSpc>
                <a:spcPct val="100000"/>
              </a:lnSpc>
              <a:spcAft>
                <a:spcPts val="600"/>
              </a:spcAft>
            </a:pPr>
            <a:endParaRPr lang="en-US" sz="800" dirty="0"/>
          </a:p>
        </p:txBody>
      </p:sp>
      <p:sp>
        <p:nvSpPr>
          <p:cNvPr id="3" name="TextBox 2"/>
          <p:cNvSpPr txBox="1"/>
          <p:nvPr userDrawn="1"/>
        </p:nvSpPr>
        <p:spPr>
          <a:xfrm>
            <a:off x="493477" y="6190650"/>
            <a:ext cx="2710371" cy="299295"/>
          </a:xfrm>
          <a:prstGeom prst="rect">
            <a:avLst/>
          </a:prstGeom>
          <a:solidFill>
            <a:schemeClr val="bg1"/>
          </a:solidFill>
        </p:spPr>
        <p:txBody>
          <a:bodyPr wrap="square" lIns="72000" tIns="72000" rIns="72000" bIns="72000" rtlCol="0">
            <a:spAutoFit/>
          </a:bodyPr>
          <a:lstStyle/>
          <a:p>
            <a:endParaRPr lang="en-GB" sz="1000" dirty="0"/>
          </a:p>
        </p:txBody>
      </p:sp>
    </p:spTree>
    <p:extLst>
      <p:ext uri="{BB962C8B-B14F-4D97-AF65-F5344CB8AC3E}">
        <p14:creationId xmlns:p14="http://schemas.microsoft.com/office/powerpoint/2010/main" val="2769192904"/>
      </p:ext>
    </p:extLst>
  </p:cSld>
  <p:clrMapOvr>
    <a:masterClrMapping/>
  </p:clrMapOvr>
  <p:extLst>
    <p:ext uri="{DCECCB84-F9BA-43D5-87BE-67443E8EF086}">
      <p15:sldGuideLst xmlns:p15="http://schemas.microsoft.com/office/powerpoint/2012/main">
        <p15:guide id="1" pos="1079" userDrawn="1">
          <p15:clr>
            <a:srgbClr val="FBAE40"/>
          </p15:clr>
        </p15:guide>
        <p15:guide id="2" pos="5928"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p:cSld name="2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0" y="0"/>
            <a:ext cx="9135879" cy="6858000"/>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0"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2870572046"/>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p:cSld name="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p:nvSpPr>
        <p:spPr bwMode="ltGray">
          <a:xfrm>
            <a:off x="2495834" y="1197108"/>
            <a:ext cx="2390839" cy="2492990"/>
          </a:xfrm>
          <a:prstGeom prst="rect">
            <a:avLst/>
          </a:prstGeom>
          <a:noFill/>
        </p:spPr>
        <p:txBody>
          <a:bodyPr wrap="square" lIns="0" tIns="0" rIns="0" bIns="0" rtlCol="0" anchor="t" anchorCtr="0">
            <a:spAutoFit/>
          </a:bodyPr>
          <a:lstStyle/>
          <a:p>
            <a:r>
              <a:rPr lang="en-GB" sz="1400" b="1" dirty="0">
                <a:solidFill>
                  <a:srgbClr val="FFFFFF"/>
                </a:solidFill>
              </a:rPr>
              <a:t>Women behind the wireless</a:t>
            </a:r>
          </a:p>
          <a:p>
            <a:pPr>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ltGray">
          <a:xfrm flipH="1">
            <a:off x="750276" y="1246586"/>
            <a:ext cx="1598393" cy="1130855"/>
          </a:xfrm>
          <a:prstGeom prst="rect">
            <a:avLst/>
          </a:prstGeom>
        </p:spPr>
      </p:pic>
      <p:sp>
        <p:nvSpPr>
          <p:cNvPr id="10"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4"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5" name="Rectangle 14">
            <a:extLst>
              <a:ext uri="{FF2B5EF4-FFF2-40B4-BE49-F238E27FC236}">
                <a16:creationId xmlns:a16="http://schemas.microsoft.com/office/drawing/2014/main" id="{79CD8710-785A-4BD3-B0B1-755F6B7330F4}"/>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7" name="Picture 16">
            <a:extLst>
              <a:ext uri="{FF2B5EF4-FFF2-40B4-BE49-F238E27FC236}">
                <a16:creationId xmlns:a16="http://schemas.microsoft.com/office/drawing/2014/main" id="{4DD82A19-6F9F-48B5-9BFF-F6AD173F9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F25A345-A7D7-42A6-BE3A-95EA2A5C1EE4}"/>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Women behind the wireless</a:t>
            </a:r>
          </a:p>
          <a:p>
            <a:pPr defTabSz="872722">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19" name="Straight Connector 18">
            <a:extLst>
              <a:ext uri="{FF2B5EF4-FFF2-40B4-BE49-F238E27FC236}">
                <a16:creationId xmlns:a16="http://schemas.microsoft.com/office/drawing/2014/main" id="{177213EF-60B2-4CFC-9ED3-B88A96A4FA39}"/>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B2067AC-AC2E-49A4-8F2F-FE7ED7258358}"/>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25" name="Picture 24">
            <a:extLst>
              <a:ext uri="{FF2B5EF4-FFF2-40B4-BE49-F238E27FC236}">
                <a16:creationId xmlns:a16="http://schemas.microsoft.com/office/drawing/2014/main" id="{81C21B33-8B5E-4666-82CB-2DA623E3141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80" y="1246588"/>
            <a:ext cx="1598393" cy="1130855"/>
          </a:xfrm>
          <a:prstGeom prst="rect">
            <a:avLst/>
          </a:prstGeom>
        </p:spPr>
      </p:pic>
    </p:spTree>
    <p:extLst>
      <p:ext uri="{BB962C8B-B14F-4D97-AF65-F5344CB8AC3E}">
        <p14:creationId xmlns:p14="http://schemas.microsoft.com/office/powerpoint/2010/main" val="31114747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p:cSld name="1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678" b="2898"/>
          <a:stretch/>
        </p:blipFill>
        <p:spPr bwMode="ltGray">
          <a:xfrm>
            <a:off x="362807" y="83386"/>
            <a:ext cx="8781193" cy="6619564"/>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2701"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p:nvPr>
        </p:nvSpPr>
        <p:spPr bwMode="ltGray">
          <a:xfrm>
            <a:off x="4728367" y="1774206"/>
            <a:ext cx="3631681" cy="630942"/>
          </a:xfrm>
        </p:spPr>
        <p:txBody>
          <a:bodyPr/>
          <a:lstStyle>
            <a:lvl1pPr>
              <a:defRPr sz="2000" b="0">
                <a:solidFill>
                  <a:srgbClr val="D60E47"/>
                </a:solidFill>
                <a:latin typeface="+mj-lt"/>
              </a:defRPr>
            </a:lvl1pPr>
            <a:lvl2pPr>
              <a:defRPr sz="1600">
                <a:solidFill>
                  <a:srgbClr val="D60E47"/>
                </a:solidFill>
                <a:latin typeface="+mj-lt"/>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5266" y="5994331"/>
            <a:ext cx="1582743" cy="355668"/>
          </a:xfrm>
          <a:prstGeom prst="rect">
            <a:avLst/>
          </a:prstGeom>
        </p:spPr>
      </p:pic>
    </p:spTree>
    <p:extLst>
      <p:ext uri="{BB962C8B-B14F-4D97-AF65-F5344CB8AC3E}">
        <p14:creationId xmlns:p14="http://schemas.microsoft.com/office/powerpoint/2010/main" val="1295788657"/>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p:cSld name="1_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p:nvSpPr>
        <p:spPr bwMode="ltGray">
          <a:xfrm>
            <a:off x="2495833" y="1197109"/>
            <a:ext cx="2619914" cy="2323713"/>
          </a:xfrm>
          <a:prstGeom prst="rect">
            <a:avLst/>
          </a:prstGeom>
          <a:noFill/>
        </p:spPr>
        <p:txBody>
          <a:bodyPr wrap="square" lIns="0" tIns="0" rIns="0" bIns="0" rtlCol="0" anchor="t" anchorCtr="0">
            <a:spAutoFit/>
          </a:bodyPr>
          <a:lstStyle/>
          <a:p>
            <a:r>
              <a:rPr lang="en-GB" sz="1400" b="1">
                <a:solidFill>
                  <a:srgbClr val="FFFFFF"/>
                </a:solidFill>
              </a:rPr>
              <a:t>Recreating the sound of silence</a:t>
            </a:r>
          </a:p>
          <a:p>
            <a:pPr>
              <a:spcBef>
                <a:spcPts val="600"/>
              </a:spcBef>
              <a:defRPr/>
            </a:pPr>
            <a:r>
              <a:rPr lang="en-GB" sz="1100">
                <a:solidFill>
                  <a:srgbClr val="FFFFFF"/>
                </a:solidFill>
              </a:rPr>
              <a:t>While most anechoic chambers are used for acoustic research, UCL’s is used in phonetics - the scientific study of the human voice. Researchers make precise recordings of voices, using both microphones and laryngographs. This latter device, developed by one of the academics who used this chamber, measures the opening and closing of the voice box while the subject speaks. Linguists at UCL use the recordings to identify the root causes of speech abnormalities in children.</a:t>
            </a:r>
            <a:endParaRPr lang="en-GB" sz="1100" dirty="0">
              <a:solidFill>
                <a:srgbClr val="FFFFFF"/>
              </a:solidFill>
            </a:endParaRP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p:nvCxnSpPr>
        <p:spPr bwMode="ltGray">
          <a:xfrm>
            <a:off x="750277" y="1079784"/>
            <a:ext cx="4314092"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p:nvSpPr>
        <p:spPr bwMode="ltGray">
          <a:xfrm>
            <a:off x="750278" y="707449"/>
            <a:ext cx="2570447" cy="276999"/>
          </a:xfrm>
          <a:prstGeom prst="rect">
            <a:avLst/>
          </a:prstGeom>
          <a:noFill/>
        </p:spPr>
        <p:txBody>
          <a:bodyPr wrap="none" lIns="0" tIns="0" rIns="0" bIns="0" rtlCol="0">
            <a:spAutoFit/>
          </a:bodyPr>
          <a:lstStyle/>
          <a:p>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ltGray">
          <a:xfrm>
            <a:off x="853650" y="1246586"/>
            <a:ext cx="1391644" cy="1130855"/>
          </a:xfrm>
          <a:prstGeom prst="rect">
            <a:avLst/>
          </a:prstGeom>
        </p:spPr>
      </p:pic>
    </p:spTree>
    <p:extLst>
      <p:ext uri="{BB962C8B-B14F-4D97-AF65-F5344CB8AC3E}">
        <p14:creationId xmlns:p14="http://schemas.microsoft.com/office/powerpoint/2010/main" val="3808686410"/>
      </p:ext>
    </p:extLst>
  </p:cSld>
  <p:clrMapOvr>
    <a:masterClrMapping/>
  </p:clrMapOvr>
  <p:hf sldNum="0" hdr="0" dt="0"/>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p:cSld name="3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315" t="3957" b="11392"/>
          <a:stretch/>
        </p:blipFill>
        <p:spPr bwMode="ltGray">
          <a:xfrm>
            <a:off x="51377" y="293643"/>
            <a:ext cx="9083860" cy="6282087"/>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2701"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hasCustomPrompt="1"/>
          </p:nvPr>
        </p:nvSpPr>
        <p:spPr bwMode="ltGray">
          <a:xfrm>
            <a:off x="4728367" y="1774207"/>
            <a:ext cx="3631681" cy="692497"/>
          </a:xfrm>
        </p:spPr>
        <p:txBody>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smtClean="0">
                <a:solidFill>
                  <a:srgbClr val="F58220"/>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dirty="0">
                <a:solidFill>
                  <a:srgbClr val="F58220"/>
                </a:solidFill>
                <a:latin typeface="+mj-lt"/>
                <a:ea typeface="+mn-ea"/>
                <a:cs typeface="+mn-cs"/>
              </a:defRPr>
            </a:lvl2pPr>
          </a:lstStyle>
          <a:p>
            <a:pPr lvl="0"/>
            <a:r>
              <a:rPr lang="en-US"/>
              <a:t>Edit Master text styles</a:t>
            </a:r>
          </a:p>
          <a:p>
            <a:pPr lvl="1"/>
            <a:r>
              <a:rPr lang="en-US"/>
              <a:t>Second level</a:t>
            </a:r>
            <a:endParaRPr lang="en-US" dirty="0"/>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1"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2646277826"/>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p:cSld name="4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ltGray">
          <a:xfrm>
            <a:off x="244170" y="148074"/>
            <a:ext cx="8899830" cy="6427655"/>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2701"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hasCustomPrompt="1"/>
          </p:nvPr>
        </p:nvSpPr>
        <p:spPr bwMode="ltGray">
          <a:xfrm>
            <a:off x="4728367" y="1774207"/>
            <a:ext cx="3631681" cy="692497"/>
          </a:xfrm>
        </p:spPr>
        <p:txBody>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smtClean="0">
                <a:solidFill>
                  <a:srgbClr val="F58220"/>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dirty="0">
                <a:solidFill>
                  <a:srgbClr val="F58220"/>
                </a:solidFill>
                <a:latin typeface="+mj-lt"/>
                <a:ea typeface="+mn-ea"/>
                <a:cs typeface="+mn-cs"/>
              </a:defRPr>
            </a:lvl2pPr>
          </a:lstStyle>
          <a:p>
            <a:pPr lvl="0"/>
            <a:r>
              <a:rPr lang="en-US"/>
              <a:t>Edit Master text styles</a:t>
            </a:r>
          </a:p>
          <a:p>
            <a:pPr lvl="1"/>
            <a:r>
              <a:rPr lang="en-US"/>
              <a:t>Second level</a:t>
            </a:r>
            <a:endParaRPr lang="en-US" dirty="0"/>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1"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3050884859"/>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p:cSld name="5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911" t="11578"/>
          <a:stretch/>
        </p:blipFill>
        <p:spPr bwMode="ltGray">
          <a:xfrm>
            <a:off x="8792" y="180976"/>
            <a:ext cx="9133614" cy="6547155"/>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ltGray">
          <a:xfrm>
            <a:off x="6016" y="-7055"/>
            <a:ext cx="9145278" cy="6865055"/>
          </a:xfrm>
          <a:prstGeom prst="rect">
            <a:avLst/>
          </a:prstGeom>
        </p:spPr>
      </p:pic>
      <p:sp>
        <p:nvSpPr>
          <p:cNvPr id="13" name="Title 1"/>
          <p:cNvSpPr>
            <a:spLocks noGrp="1"/>
          </p:cNvSpPr>
          <p:nvPr>
            <p:ph type="title"/>
          </p:nvPr>
        </p:nvSpPr>
        <p:spPr bwMode="ltGray">
          <a:xfrm>
            <a:off x="4728396" y="923926"/>
            <a:ext cx="3631625" cy="649049"/>
          </a:xfrm>
        </p:spPr>
        <p:txBody>
          <a:bodyPr/>
          <a:lstStyle>
            <a:lvl1pPr>
              <a:defRPr sz="2300" b="1">
                <a:solidFill>
                  <a:srgbClr val="486A7E"/>
                </a:solidFill>
              </a:defRPr>
            </a:lvl1pPr>
          </a:lstStyle>
          <a:p>
            <a:r>
              <a:rPr lang="en-US"/>
              <a:t>Click to edit Master title style</a:t>
            </a:r>
            <a:endParaRPr lang="en-GB" dirty="0"/>
          </a:p>
        </p:txBody>
      </p:sp>
      <p:sp>
        <p:nvSpPr>
          <p:cNvPr id="15" name="Text Placeholder 3"/>
          <p:cNvSpPr>
            <a:spLocks noGrp="1"/>
          </p:cNvSpPr>
          <p:nvPr>
            <p:ph type="body" sz="quarter" idx="12" hasCustomPrompt="1"/>
          </p:nvPr>
        </p:nvSpPr>
        <p:spPr bwMode="ltGray">
          <a:xfrm>
            <a:off x="4728367" y="1774207"/>
            <a:ext cx="3631681" cy="692497"/>
          </a:xfrm>
        </p:spPr>
        <p:txBody>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smtClean="0">
                <a:solidFill>
                  <a:srgbClr val="F58220"/>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lang="en-US" sz="2000" b="0" kern="1200" dirty="0">
                <a:solidFill>
                  <a:srgbClr val="F58220"/>
                </a:solidFill>
                <a:latin typeface="+mj-lt"/>
                <a:ea typeface="+mn-ea"/>
                <a:cs typeface="+mn-cs"/>
              </a:defRPr>
            </a:lvl2pPr>
          </a:lstStyle>
          <a:p>
            <a:pPr lvl="0"/>
            <a:r>
              <a:rPr lang="en-US"/>
              <a:t>Edit Master text styles</a:t>
            </a:r>
          </a:p>
          <a:p>
            <a:pPr lvl="1"/>
            <a:r>
              <a:rPr lang="en-US"/>
              <a:t>Second level</a:t>
            </a:r>
            <a:endParaRPr lang="en-US" dirty="0"/>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297"/>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6364" y="5725721"/>
            <a:ext cx="1329231" cy="637511"/>
          </a:xfrm>
          <a:prstGeom prst="rect">
            <a:avLst/>
          </a:prstGeom>
        </p:spPr>
      </p:pic>
      <p:pic>
        <p:nvPicPr>
          <p:cNvPr id="11"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23" y="5876377"/>
            <a:ext cx="1681721" cy="486855"/>
          </a:xfrm>
          <a:prstGeom prst="rect">
            <a:avLst/>
          </a:prstGeom>
        </p:spPr>
      </p:pic>
    </p:spTree>
    <p:extLst>
      <p:ext uri="{BB962C8B-B14F-4D97-AF65-F5344CB8AC3E}">
        <p14:creationId xmlns:p14="http://schemas.microsoft.com/office/powerpoint/2010/main" val="733349895"/>
      </p:ext>
    </p:extLst>
  </p:cSld>
  <p:clrMapOvr>
    <a:masterClrMapping/>
  </p:clrMapOvr>
  <p:hf sldNum="0" hdr="0" dt="0"/>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Section Divider_1">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Box 7"/>
          <p:cNvSpPr txBox="1"/>
          <p:nvPr userDrawn="1"/>
        </p:nvSpPr>
        <p:spPr>
          <a:xfrm>
            <a:off x="611560" y="6381328"/>
            <a:ext cx="2304256"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3636936043"/>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Section Divider_2">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3529131801"/>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Section Divider_3">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179157843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654862"/>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userDrawn="1">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Section Divider_4">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2051018059"/>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Section Divider_5">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1278514030"/>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Section Divider_6">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a:t>Click to edit Master title style</a:t>
            </a:r>
            <a:endParaRPr lang="en-GB" dirty="0"/>
          </a:p>
        </p:txBody>
      </p:sp>
      <p:sp>
        <p:nvSpPr>
          <p:cNvPr id="6"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3328309396"/>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a:solidFill>
                <a:srgbClr val="FFFFFF"/>
              </a:solidFill>
            </a:endParaRPr>
          </a:p>
        </p:txBody>
      </p:sp>
      <p:sp>
        <p:nvSpPr>
          <p:cNvPr id="20"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Text Placeholder 10"/>
          <p:cNvSpPr>
            <a:spLocks noGrp="1"/>
          </p:cNvSpPr>
          <p:nvPr>
            <p:ph type="body" sz="quarter" idx="16"/>
          </p:nvPr>
        </p:nvSpPr>
        <p:spPr bwMode="ltGray">
          <a:xfrm>
            <a:off x="762000" y="1436689"/>
            <a:ext cx="7605347"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5"/>
          <p:cNvSpPr>
            <a:spLocks noGrp="1"/>
          </p:cNvSpPr>
          <p:nvPr>
            <p:ph type="title"/>
          </p:nvPr>
        </p:nvSpPr>
        <p:spPr bwMode="ltGray"/>
        <p:txBody>
          <a:bodyPr/>
          <a:lstStyle/>
          <a:p>
            <a:r>
              <a:rPr lang="en-US"/>
              <a:t>Click to edit Master title style</a:t>
            </a:r>
            <a:endParaRPr lang="en-GB" dirty="0"/>
          </a:p>
        </p:txBody>
      </p:sp>
      <p:sp>
        <p:nvSpPr>
          <p:cNvPr id="7"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8"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Tree>
    <p:extLst>
      <p:ext uri="{BB962C8B-B14F-4D97-AF65-F5344CB8AC3E}">
        <p14:creationId xmlns:p14="http://schemas.microsoft.com/office/powerpoint/2010/main" val="3124401648"/>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ltGray">
          <a:xfrm>
            <a:off x="762000" y="1436689"/>
            <a:ext cx="7605347"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4" name="TextBox 3"/>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1075697215"/>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bwMode="ltGray">
          <a:xfrm>
            <a:off x="4718636" y="1436688"/>
            <a:ext cx="3642092" cy="276999"/>
          </a:xfrm>
        </p:spPr>
        <p:txBody>
          <a:bodyPr/>
          <a:lstStyle/>
          <a:p>
            <a:r>
              <a:rPr lang="en-US"/>
              <a:t>Click icon to add picture</a:t>
            </a:r>
            <a:endParaRPr lang="en-GB" dirty="0"/>
          </a:p>
        </p:txBody>
      </p:sp>
      <p:sp>
        <p:nvSpPr>
          <p:cNvPr id="4" name="Title 3"/>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89"/>
            <a:ext cx="3642092"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51783305"/>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bwMode="ltGray">
          <a:xfrm>
            <a:off x="761772" y="1436689"/>
            <a:ext cx="3641121"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4726227" y="1436689"/>
            <a:ext cx="3641121"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
        <p:nvSpPr>
          <p:cNvPr id="5" name="TextBox 4"/>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
        <p:nvSpPr>
          <p:cNvPr id="6" name="TextBox 5"/>
          <p:cNvSpPr txBox="1"/>
          <p:nvPr userDrawn="1"/>
        </p:nvSpPr>
        <p:spPr>
          <a:xfrm>
            <a:off x="7452320" y="486316"/>
            <a:ext cx="1584176" cy="422405"/>
          </a:xfrm>
          <a:prstGeom prst="rect">
            <a:avLst/>
          </a:prstGeom>
          <a:noFill/>
        </p:spPr>
        <p:txBody>
          <a:bodyPr wrap="square" lIns="72000" tIns="72000" rIns="72000" bIns="72000" rtlCol="0">
            <a:spAutoFit/>
          </a:bodyPr>
          <a:lstStyle/>
          <a:p>
            <a:r>
              <a:rPr lang="en-GB" dirty="0">
                <a:solidFill>
                  <a:srgbClr val="FF0000"/>
                </a:solidFill>
              </a:rPr>
              <a:t>CONFIDENTIAL</a:t>
            </a:r>
          </a:p>
        </p:txBody>
      </p:sp>
    </p:spTree>
    <p:extLst>
      <p:ext uri="{BB962C8B-B14F-4D97-AF65-F5344CB8AC3E}">
        <p14:creationId xmlns:p14="http://schemas.microsoft.com/office/powerpoint/2010/main" val="299283763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3404089"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6"/>
          </p:nvPr>
        </p:nvSpPr>
        <p:spPr bwMode="ltGray">
          <a:xfrm>
            <a:off x="6046177" y="1436688"/>
            <a:ext cx="2309446" cy="2000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8472635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Tree>
    <p:extLst>
      <p:ext uri="{BB962C8B-B14F-4D97-AF65-F5344CB8AC3E}">
        <p14:creationId xmlns:p14="http://schemas.microsoft.com/office/powerpoint/2010/main" val="375838604"/>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1_Back Page_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E1B57CAE-42F5-4369-98FD-DC3AF5FF71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18" name="TextBox 17">
            <a:extLst>
              <a:ext uri="{FF2B5EF4-FFF2-40B4-BE49-F238E27FC236}">
                <a16:creationId xmlns:a16="http://schemas.microsoft.com/office/drawing/2014/main" id="{5284BAFC-AF71-4E3E-BD00-802F107BAF64}"/>
              </a:ext>
            </a:extLst>
          </p:cNvPr>
          <p:cNvSpPr txBox="1"/>
          <p:nvPr userDrawn="1"/>
        </p:nvSpPr>
        <p:spPr bwMode="ltGray">
          <a:xfrm>
            <a:off x="6684437" y="1722410"/>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defTabSz="872722">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535423169"/>
      </p:ext>
    </p:extLst>
  </p:cSld>
  <p:clrMapOvr>
    <a:masterClrMapping/>
  </p:clrMapOvr>
  <p:extLst>
    <p:ext uri="{DCECCB84-F9BA-43D5-87BE-67443E8EF086}">
      <p15:sldGuideLst xmlns:p15="http://schemas.microsoft.com/office/powerpoint/2012/main">
        <p15:guide id="1" pos="1079" userDrawn="1">
          <p15:clr>
            <a:srgbClr val="FBAE40"/>
          </p15:clr>
        </p15:guide>
        <p15:guide id="2" pos="592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ck Page_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E1B57CAE-42F5-4369-98FD-DC3AF5FF71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18" name="TextBox 17">
            <a:extLst>
              <a:ext uri="{FF2B5EF4-FFF2-40B4-BE49-F238E27FC236}">
                <a16:creationId xmlns:a16="http://schemas.microsoft.com/office/drawing/2014/main" id="{5284BAFC-AF71-4E3E-BD00-802F107BAF64}"/>
              </a:ext>
            </a:extLst>
          </p:cNvPr>
          <p:cNvSpPr txBox="1"/>
          <p:nvPr userDrawn="1"/>
        </p:nvSpPr>
        <p:spPr bwMode="ltGray">
          <a:xfrm>
            <a:off x="6684437" y="1722410"/>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defTabSz="872722">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1640278325"/>
      </p:ext>
    </p:extLst>
  </p:cSld>
  <p:clrMapOvr>
    <a:masterClrMapping/>
  </p:clrMapOvr>
  <p:extLst>
    <p:ext uri="{DCECCB84-F9BA-43D5-87BE-67443E8EF086}">
      <p15:sldGuideLst xmlns:p15="http://schemas.microsoft.com/office/powerpoint/2012/main">
        <p15:guide id="1" pos="1079" userDrawn="1">
          <p15:clr>
            <a:srgbClr val="FBAE40"/>
          </p15:clr>
        </p15:guide>
        <p15:guide id="2" pos="5928" userDrawn="1">
          <p15:clr>
            <a:srgbClr val="FBAE4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1_Back Page_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66C3D89F-C257-4667-A169-3127141ABA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a:extLst>
              <a:ext uri="{FF2B5EF4-FFF2-40B4-BE49-F238E27FC236}">
                <a16:creationId xmlns:a16="http://schemas.microsoft.com/office/drawing/2014/main" id="{D13C4C37-0364-4D3A-AD57-18840FE1731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14" name="TextBox 13">
            <a:extLst>
              <a:ext uri="{FF2B5EF4-FFF2-40B4-BE49-F238E27FC236}">
                <a16:creationId xmlns:a16="http://schemas.microsoft.com/office/drawing/2014/main" id="{D85C3712-F0A0-44FF-9752-1F1E1A6846AA}"/>
              </a:ext>
            </a:extLst>
          </p:cNvPr>
          <p:cNvSpPr txBox="1"/>
          <p:nvPr userDrawn="1"/>
        </p:nvSpPr>
        <p:spPr bwMode="ltGray">
          <a:xfrm>
            <a:off x="6684437" y="1722410"/>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defTabSz="872722">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Tree>
    <p:extLst>
      <p:ext uri="{BB962C8B-B14F-4D97-AF65-F5344CB8AC3E}">
        <p14:creationId xmlns:p14="http://schemas.microsoft.com/office/powerpoint/2010/main" val="1440121017"/>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1_Back Page_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E2A9C01F-6BD8-416F-994D-480B442D89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8" name="Picture 17">
            <a:extLst>
              <a:ext uri="{FF2B5EF4-FFF2-40B4-BE49-F238E27FC236}">
                <a16:creationId xmlns:a16="http://schemas.microsoft.com/office/drawing/2014/main" id="{91B3CC6E-4720-41C0-BD7A-48C1E0BB92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flipH="1">
            <a:off x="5590596" y="1795224"/>
            <a:ext cx="1075321" cy="772533"/>
          </a:xfrm>
          <a:prstGeom prst="rect">
            <a:avLst/>
          </a:prstGeom>
        </p:spPr>
      </p:pic>
      <p:sp>
        <p:nvSpPr>
          <p:cNvPr id="20" name="TextBox 19">
            <a:extLst>
              <a:ext uri="{FF2B5EF4-FFF2-40B4-BE49-F238E27FC236}">
                <a16:creationId xmlns:a16="http://schemas.microsoft.com/office/drawing/2014/main" id="{122D832D-9DF5-40A6-9A45-0AB9535916CC}"/>
              </a:ext>
            </a:extLst>
          </p:cNvPr>
          <p:cNvSpPr txBox="1"/>
          <p:nvPr userDrawn="1"/>
        </p:nvSpPr>
        <p:spPr bwMode="ltGray">
          <a:xfrm>
            <a:off x="6684440" y="1722409"/>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Following the progress of Dolly’s clones</a:t>
            </a:r>
          </a:p>
          <a:p>
            <a:pPr defTabSz="872722">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Tree>
    <p:extLst>
      <p:ext uri="{BB962C8B-B14F-4D97-AF65-F5344CB8AC3E}">
        <p14:creationId xmlns:p14="http://schemas.microsoft.com/office/powerpoint/2010/main" val="1480268775"/>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1_Back Page_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9EF7BBF5-AA3B-4297-921E-E9802A99F9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3B32DDDB-F219-4E70-AF33-64D0D2C89A17}"/>
              </a:ext>
            </a:extLst>
          </p:cNvPr>
          <p:cNvSpPr txBox="1"/>
          <p:nvPr userDrawn="1"/>
        </p:nvSpPr>
        <p:spPr bwMode="ltGray">
          <a:xfrm>
            <a:off x="6684437" y="1722410"/>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Frogs catch flies with sticky tongues</a:t>
            </a:r>
          </a:p>
          <a:p>
            <a:pPr defTabSz="872722">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0"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1" name="TextBox 20">
            <a:extLst>
              <a:ext uri="{FF2B5EF4-FFF2-40B4-BE49-F238E27FC236}">
                <a16:creationId xmlns:a16="http://schemas.microsoft.com/office/drawing/2014/main" id="{3B32DDDB-F219-4E70-AF33-64D0D2C89A17}"/>
              </a:ext>
            </a:extLst>
          </p:cNvPr>
          <p:cNvSpPr txBox="1"/>
          <p:nvPr userDrawn="1"/>
        </p:nvSpPr>
        <p:spPr bwMode="ltGray">
          <a:xfrm>
            <a:off x="5512377" y="2561016"/>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Tree>
    <p:extLst>
      <p:ext uri="{BB962C8B-B14F-4D97-AF65-F5344CB8AC3E}">
        <p14:creationId xmlns:p14="http://schemas.microsoft.com/office/powerpoint/2010/main" val="3132852875"/>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1_Back Page_5">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BA4CEA25-255A-421A-8FD6-5D7D4AA4A7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ltGray">
          <a:xfrm>
            <a:off x="5582280" y="1795229"/>
            <a:ext cx="1091926" cy="772533"/>
          </a:xfrm>
          <a:prstGeom prst="rect">
            <a:avLst/>
          </a:prstGeom>
        </p:spPr>
      </p:pic>
      <p:sp>
        <p:nvSpPr>
          <p:cNvPr id="14" name="TextBox 13">
            <a:extLst>
              <a:ext uri="{FF2B5EF4-FFF2-40B4-BE49-F238E27FC236}">
                <a16:creationId xmlns:a16="http://schemas.microsoft.com/office/drawing/2014/main" id="{66593E19-AAB9-4B90-9E55-ACE37172A01D}"/>
              </a:ext>
            </a:extLst>
          </p:cNvPr>
          <p:cNvSpPr txBox="1"/>
          <p:nvPr userDrawn="1"/>
        </p:nvSpPr>
        <p:spPr bwMode="ltGray">
          <a:xfrm>
            <a:off x="6684437" y="1722410"/>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defTabSz="872722">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33708332"/>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1_Back Page_6">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8" name="Picture 17">
            <a:extLst>
              <a:ext uri="{FF2B5EF4-FFF2-40B4-BE49-F238E27FC236}">
                <a16:creationId xmlns:a16="http://schemas.microsoft.com/office/drawing/2014/main" id="{03BA9BE5-DCF8-40B8-9CCD-75506F4B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5269" t="6276" r="3050" b="2042"/>
          <a:stretch/>
        </p:blipFill>
        <p:spPr bwMode="ltGray">
          <a:xfrm>
            <a:off x="5586192" y="1795225"/>
            <a:ext cx="716532" cy="2031974"/>
          </a:xfrm>
          <a:prstGeom prst="rect">
            <a:avLst/>
          </a:prstGeom>
          <a:noFill/>
          <a:ln>
            <a:noFill/>
          </a:ln>
        </p:spPr>
      </p:pic>
      <p:pic>
        <p:nvPicPr>
          <p:cNvPr id="13" name="Picture 12">
            <a:extLst>
              <a:ext uri="{FF2B5EF4-FFF2-40B4-BE49-F238E27FC236}">
                <a16:creationId xmlns:a16="http://schemas.microsoft.com/office/drawing/2014/main" id="{B8BDA46F-B642-4E9A-8230-D7213E310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21EC8FF4-A670-42FE-9E92-5901DBDA2338}"/>
              </a:ext>
            </a:extLst>
          </p:cNvPr>
          <p:cNvSpPr txBox="1"/>
          <p:nvPr userDrawn="1"/>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Marie Curie (1867–1934)</a:t>
            </a:r>
          </a:p>
          <a:p>
            <a:pPr defTabSz="872722">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19624499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1_Back Page_7">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20" name="Picture 19">
            <a:extLst>
              <a:ext uri="{FF2B5EF4-FFF2-40B4-BE49-F238E27FC236}">
                <a16:creationId xmlns:a16="http://schemas.microsoft.com/office/drawing/2014/main" id="{05AB82A9-62CB-4A5E-B702-41E4DB981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13" name="Picture 12">
            <a:extLst>
              <a:ext uri="{FF2B5EF4-FFF2-40B4-BE49-F238E27FC236}">
                <a16:creationId xmlns:a16="http://schemas.microsoft.com/office/drawing/2014/main" id="{79BE4A3C-0D32-4CC1-B2A0-F1C90B8B38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0376CAC4-FE9A-4EEC-8644-CC9A94D05DE5}"/>
              </a:ext>
            </a:extLst>
          </p:cNvPr>
          <p:cNvSpPr txBox="1"/>
          <p:nvPr userDrawn="1"/>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Chien Shiung Wu (1912–1997)</a:t>
            </a:r>
          </a:p>
          <a:p>
            <a:pPr defTabSz="872722">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56951741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1_Back Page_8">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C1C7E829-A605-4E86-9132-6854D27C69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4" name="Picture 13"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19" name="TextBox 18">
            <a:extLst>
              <a:ext uri="{FF2B5EF4-FFF2-40B4-BE49-F238E27FC236}">
                <a16:creationId xmlns:a16="http://schemas.microsoft.com/office/drawing/2014/main" id="{23CB2639-9386-4AB0-896A-2F5C64015CE0}"/>
              </a:ext>
            </a:extLst>
          </p:cNvPr>
          <p:cNvSpPr txBox="1"/>
          <p:nvPr userDrawn="1"/>
        </p:nvSpPr>
        <p:spPr bwMode="ltGray">
          <a:xfrm>
            <a:off x="6314942" y="172241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Alan Turing (1867–1934)</a:t>
            </a:r>
          </a:p>
          <a:p>
            <a:pPr defTabSz="872722">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077210367"/>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1_Back Page_9">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FCB0C8F4-3E4F-4B43-BFAC-860B9326DE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DCE45E40-13F9-4F61-BB54-EAA5A617F973}"/>
              </a:ext>
            </a:extLst>
          </p:cNvPr>
          <p:cNvSpPr txBox="1"/>
          <p:nvPr userDrawn="1"/>
        </p:nvSpPr>
        <p:spPr bwMode="ltGray">
          <a:xfrm>
            <a:off x="6314942" y="1722409"/>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Alfred Nobel (1833–1896)</a:t>
            </a:r>
          </a:p>
          <a:p>
            <a:pPr defTabSz="872722">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defTabSz="872722">
              <a:lnSpc>
                <a:spcPct val="100000"/>
              </a:lnSpc>
              <a:spcAft>
                <a:spcPts val="600"/>
              </a:spcAft>
              <a:buClr>
                <a:srgbClr val="58595B"/>
              </a:buClr>
            </a:pPr>
            <a:endParaRPr lang="en-US" sz="800" dirty="0">
              <a:solidFill>
                <a:srgbClr val="FFFFFF"/>
              </a:solidFill>
            </a:endParaRPr>
          </a:p>
        </p:txBody>
      </p:sp>
      <p:pic>
        <p:nvPicPr>
          <p:cNvPr id="19" name="Picture 18"/>
          <p:cNvPicPr>
            <a:picLocks noChangeAspect="1"/>
          </p:cNvPicPr>
          <p:nvPr userDrawn="1"/>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Tree>
    <p:extLst>
      <p:ext uri="{BB962C8B-B14F-4D97-AF65-F5344CB8AC3E}">
        <p14:creationId xmlns:p14="http://schemas.microsoft.com/office/powerpoint/2010/main" val="395586101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1_Back Page_10">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grpSp>
        <p:nvGrpSpPr>
          <p:cNvPr id="3" name="Group 2">
            <a:extLst>
              <a:ext uri="{FF2B5EF4-FFF2-40B4-BE49-F238E27FC236}">
                <a16:creationId xmlns:a16="http://schemas.microsoft.com/office/drawing/2014/main" id="{5070D9AE-52E6-4D39-8ADD-D45B4DB2BFB1}"/>
              </a:ext>
            </a:extLst>
          </p:cNvPr>
          <p:cNvGrpSpPr/>
          <p:nvPr userDrawn="1"/>
        </p:nvGrpSpPr>
        <p:grpSpPr bwMode="ltGray">
          <a:xfrm>
            <a:off x="5582279" y="1458217"/>
            <a:ext cx="3104119" cy="2368982"/>
            <a:chOff x="6047469" y="1458217"/>
            <a:chExt cx="3362796" cy="2368982"/>
          </a:xfrm>
        </p:grpSpPr>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13" name="Picture 12">
            <a:extLst>
              <a:ext uri="{FF2B5EF4-FFF2-40B4-BE49-F238E27FC236}">
                <a16:creationId xmlns:a16="http://schemas.microsoft.com/office/drawing/2014/main" id="{D2A21FEC-B620-4568-A6AC-D38494983D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75B463F-906B-4355-9F74-54AF4D000292}"/>
              </a:ext>
            </a:extLst>
          </p:cNvPr>
          <p:cNvSpPr txBox="1"/>
          <p:nvPr userDrawn="1"/>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John Maynard Keynes (1883–1946)</a:t>
            </a:r>
          </a:p>
          <a:p>
            <a:pPr defTabSz="872722">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89735145"/>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userDrawn="1">
  <p:cSld name="1_Cover Page_1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38036E-3AC3-4AFB-BCBE-21A40CF5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4" name="Picture 13">
            <a:extLst>
              <a:ext uri="{FF2B5EF4-FFF2-40B4-BE49-F238E27FC236}">
                <a16:creationId xmlns:a16="http://schemas.microsoft.com/office/drawing/2014/main" id="{96C383B2-7FAC-4A6B-96B3-FC59107521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4206"/>
            <a:ext cx="3631681" cy="630942"/>
          </a:xfrm>
        </p:spPr>
        <p:txBody>
          <a:bodyPr/>
          <a:lstStyle>
            <a:lvl1pPr>
              <a:defRPr sz="2000" b="0">
                <a:solidFill>
                  <a:schemeClr val="accent6"/>
                </a:solidFill>
                <a:latin typeface="+mj-lt"/>
              </a:defRPr>
            </a:lvl1pPr>
            <a:lvl2pPr>
              <a:defRPr sz="1600">
                <a:solidFill>
                  <a:schemeClr val="accent6"/>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BCE79ABB-6F4E-4B9B-B1DC-63FE973A7CF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D9C36541-28EB-4A64-9EC4-D8DFDDE360BC}"/>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spTree>
    <p:extLst>
      <p:ext uri="{BB962C8B-B14F-4D97-AF65-F5344CB8AC3E}">
        <p14:creationId xmlns:p14="http://schemas.microsoft.com/office/powerpoint/2010/main" val="1022980877"/>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ack Page_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66C3D89F-C257-4667-A169-3127141ABA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a:extLst>
              <a:ext uri="{FF2B5EF4-FFF2-40B4-BE49-F238E27FC236}">
                <a16:creationId xmlns:a16="http://schemas.microsoft.com/office/drawing/2014/main" id="{D13C4C37-0364-4D3A-AD57-18840FE1731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14" name="TextBox 13">
            <a:extLst>
              <a:ext uri="{FF2B5EF4-FFF2-40B4-BE49-F238E27FC236}">
                <a16:creationId xmlns:a16="http://schemas.microsoft.com/office/drawing/2014/main" id="{D85C3712-F0A0-44FF-9752-1F1E1A6846AA}"/>
              </a:ext>
            </a:extLst>
          </p:cNvPr>
          <p:cNvSpPr txBox="1"/>
          <p:nvPr userDrawn="1"/>
        </p:nvSpPr>
        <p:spPr bwMode="ltGray">
          <a:xfrm>
            <a:off x="6684437" y="1722410"/>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defTabSz="872722">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Tree>
    <p:extLst>
      <p:ext uri="{BB962C8B-B14F-4D97-AF65-F5344CB8AC3E}">
        <p14:creationId xmlns:p14="http://schemas.microsoft.com/office/powerpoint/2010/main" val="285827704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userDrawn="1">
  <p:cSld name="1_Back Page_1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a:extLst>
              <a:ext uri="{FF2B5EF4-FFF2-40B4-BE49-F238E27FC236}">
                <a16:creationId xmlns:a16="http://schemas.microsoft.com/office/drawing/2014/main" id="{33ADBF16-D513-4B8E-859C-E4FD49CC19A5}"/>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2" name="Picture 21">
            <a:extLst>
              <a:ext uri="{FF2B5EF4-FFF2-40B4-BE49-F238E27FC236}">
                <a16:creationId xmlns:a16="http://schemas.microsoft.com/office/drawing/2014/main" id="{6ADFCF5E-0E29-4785-AC93-817045AAE8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EAA651BE-D862-43C3-9F7B-108F553E9472}"/>
              </a:ext>
            </a:extLst>
          </p:cNvPr>
          <p:cNvSpPr txBox="1"/>
          <p:nvPr userDrawn="1"/>
        </p:nvSpPr>
        <p:spPr bwMode="ltGray">
          <a:xfrm>
            <a:off x="2495841" y="1197108"/>
            <a:ext cx="2390839" cy="2831544"/>
          </a:xfrm>
          <a:prstGeom prst="rect">
            <a:avLst/>
          </a:prstGeom>
          <a:noFill/>
        </p:spPr>
        <p:txBody>
          <a:bodyPr wrap="square" lIns="0" tIns="0" rIns="0" bIns="0" rtlCol="0" anchor="t" anchorCtr="0">
            <a:spAutoFit/>
          </a:bodyPr>
          <a:lstStyle/>
          <a:p>
            <a:pPr defTabSz="872722"/>
            <a:r>
              <a:rPr lang="en-GB" sz="1400" b="1" dirty="0">
                <a:solidFill>
                  <a:srgbClr val="FFFFFF"/>
                </a:solidFill>
              </a:rPr>
              <a:t>Robots as virtual diving buddies</a:t>
            </a:r>
          </a:p>
          <a:p>
            <a:pPr defTabSz="872722">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0" name="Straight Connector 19">
            <a:extLst>
              <a:ext uri="{FF2B5EF4-FFF2-40B4-BE49-F238E27FC236}">
                <a16:creationId xmlns:a16="http://schemas.microsoft.com/office/drawing/2014/main" id="{4D67D26E-4246-4691-B8C7-A50F67701B5E}"/>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E51922A-2ABF-4D68-8247-7D707F6B87EA}"/>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sp>
        <p:nvSpPr>
          <p:cNvPr id="25" name="TextBox 24">
            <a:extLst>
              <a:ext uri="{FF2B5EF4-FFF2-40B4-BE49-F238E27FC236}">
                <a16:creationId xmlns:a16="http://schemas.microsoft.com/office/drawing/2014/main" id="{612C7A7A-4564-4B8C-B8C2-305CED49FF7B}"/>
              </a:ext>
            </a:extLst>
          </p:cNvPr>
          <p:cNvSpPr txBox="1"/>
          <p:nvPr userDrawn="1"/>
        </p:nvSpPr>
        <p:spPr bwMode="ltGray">
          <a:xfrm>
            <a:off x="750281" y="2409548"/>
            <a:ext cx="1598391" cy="169277"/>
          </a:xfrm>
          <a:prstGeom prst="rect">
            <a:avLst/>
          </a:prstGeom>
          <a:noFill/>
        </p:spPr>
        <p:txBody>
          <a:bodyPr wrap="square" lIns="0" tIns="0" rIns="0" bIns="0" rtlCol="0" anchor="t" anchorCtr="0">
            <a:spAutoFit/>
          </a:bodyPr>
          <a:lstStyle/>
          <a:p>
            <a:pPr defTabSz="872722">
              <a:spcBef>
                <a:spcPts val="600"/>
              </a:spcBef>
              <a:defRPr/>
            </a:pPr>
            <a:r>
              <a:rPr lang="en-GB" sz="1100" dirty="0">
                <a:solidFill>
                  <a:srgbClr val="FFFFFF"/>
                </a:solidFill>
              </a:rPr>
              <a:t>©Osada/Seguin/DRASSM</a:t>
            </a:r>
          </a:p>
        </p:txBody>
      </p:sp>
      <p:pic>
        <p:nvPicPr>
          <p:cNvPr id="18" name="Picture 17">
            <a:extLst>
              <a:ext uri="{FF2B5EF4-FFF2-40B4-BE49-F238E27FC236}">
                <a16:creationId xmlns:a16="http://schemas.microsoft.com/office/drawing/2014/main" id="{2B05DC0A-7BCC-450B-8EBD-539DD02558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Tree>
    <p:extLst>
      <p:ext uri="{BB962C8B-B14F-4D97-AF65-F5344CB8AC3E}">
        <p14:creationId xmlns:p14="http://schemas.microsoft.com/office/powerpoint/2010/main" val="415889643"/>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userDrawn="1">
  <p:cSld name="1_Cover Page_12">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2DEE19C-D495-4238-82D3-7B67894FA7F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9" name="Picture 8">
            <a:extLst>
              <a:ext uri="{FF2B5EF4-FFF2-40B4-BE49-F238E27FC236}">
                <a16:creationId xmlns:a16="http://schemas.microsoft.com/office/drawing/2014/main" id="{EAAE97C7-98D3-40E8-81C6-7FE9F07CC68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5107"/>
            <a:ext cx="3631681" cy="630942"/>
          </a:xfrm>
        </p:spPr>
        <p:txBody>
          <a:bodyPr/>
          <a:lstStyle>
            <a:lvl1pPr>
              <a:defRPr sz="2000" b="0">
                <a:solidFill>
                  <a:schemeClr val="accent3"/>
                </a:solidFill>
                <a:latin typeface="+mj-lt"/>
              </a:defRPr>
            </a:lvl1pPr>
            <a:lvl2pPr>
              <a:defRPr sz="1600">
                <a:solidFill>
                  <a:schemeClr val="accent3"/>
                </a:solidFill>
                <a:latin typeface="+mj-lt"/>
              </a:defRPr>
            </a:lvl2pPr>
          </a:lstStyle>
          <a:p>
            <a:pPr lvl="0"/>
            <a:r>
              <a:rPr lang="en-US" dirty="0"/>
              <a:t>Edit Master text styles</a:t>
            </a:r>
          </a:p>
          <a:p>
            <a:pPr lvl="1"/>
            <a:r>
              <a:rPr lang="en-US" dirty="0"/>
              <a:t>Second level</a:t>
            </a:r>
          </a:p>
        </p:txBody>
      </p:sp>
      <p:pic>
        <p:nvPicPr>
          <p:cNvPr id="18" name="Picture 5">
            <a:extLst>
              <a:ext uri="{FF2B5EF4-FFF2-40B4-BE49-F238E27FC236}">
                <a16:creationId xmlns:a16="http://schemas.microsoft.com/office/drawing/2014/main" id="{82E74738-596B-4CBF-92A7-C7455757FB44}"/>
              </a:ext>
            </a:extLst>
          </p:cNvPr>
          <p:cNvPicPr>
            <a:picLocks noChangeAspect="1" noChangeArrowheads="1"/>
          </p:cNvPicPr>
          <p:nvPr userDrawn="1">
            <p:custDataLst>
              <p:tags r:id="rId1"/>
            </p:custDataLst>
          </p:nvPr>
        </p:nvPicPr>
        <p:blipFill>
          <a:blip r:embed="rId5" cstate="print">
            <a:extLst>
              <a:ext uri="{28A0092B-C50C-407E-A947-70E740481C1C}">
                <a14:useLocalDpi xmlns:a14="http://schemas.microsoft.com/office/drawing/2010/main"/>
              </a:ext>
            </a:extLst>
          </a:blip>
          <a:srcRect/>
          <a:stretch>
            <a:fillRect/>
          </a:stretch>
        </p:blipFill>
        <p:spPr bwMode="ltGray">
          <a:xfrm>
            <a:off x="6251354"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D0931BE3-6488-469A-8B18-48FCD0A1E75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6" name="Text Placeholder 4">
            <a:extLst>
              <a:ext uri="{FF2B5EF4-FFF2-40B4-BE49-F238E27FC236}">
                <a16:creationId xmlns:a16="http://schemas.microsoft.com/office/drawing/2014/main" id="{DA58F1C8-5977-4B4D-A09F-CDE8442FBD2B}"/>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97085856"/>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1_Back Page_1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3" name="Picture 12">
            <a:extLst>
              <a:ext uri="{FF2B5EF4-FFF2-40B4-BE49-F238E27FC236}">
                <a16:creationId xmlns:a16="http://schemas.microsoft.com/office/drawing/2014/main" id="{53239F8A-9A62-47FE-A160-52C4332F2D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7" name="Rectangle 16">
            <a:extLst>
              <a:ext uri="{FF2B5EF4-FFF2-40B4-BE49-F238E27FC236}">
                <a16:creationId xmlns:a16="http://schemas.microsoft.com/office/drawing/2014/main" id="{4722594C-A7F9-480D-9219-C59C067867B2}"/>
              </a:ext>
            </a:extLst>
          </p:cNvPr>
          <p:cNvSpPr/>
          <p:nvPr userDrawn="1"/>
        </p:nvSpPr>
        <p:spPr bwMode="ltGray">
          <a:xfrm>
            <a:off x="762000" y="6387327"/>
            <a:ext cx="1929522" cy="153888"/>
          </a:xfrm>
          <a:prstGeom prst="rect">
            <a:avLst/>
          </a:prstGeom>
        </p:spPr>
        <p:txBody>
          <a:bodyPr wrap="none" lIns="0" tIns="0" rIns="0" bIns="0">
            <a:noAutofit/>
          </a:bodyPr>
          <a:lstStyle/>
          <a:p>
            <a:r>
              <a:rPr lang="en-GB" sz="1000" dirty="0">
                <a:solidFill>
                  <a:srgbClr val="58595B"/>
                </a:solidFill>
              </a:rPr>
              <a:t>Fully OA Business Models| May 2019</a:t>
            </a:r>
          </a:p>
        </p:txBody>
      </p:sp>
      <p:sp>
        <p:nvSpPr>
          <p:cNvPr id="24" name="TextBox 23">
            <a:extLst>
              <a:ext uri="{FF2B5EF4-FFF2-40B4-BE49-F238E27FC236}">
                <a16:creationId xmlns:a16="http://schemas.microsoft.com/office/drawing/2014/main" id="{98F4CED1-4F4D-4BD7-A9A9-20F2E80BD3F7}"/>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How chameleons change colour</a:t>
            </a:r>
          </a:p>
          <a:p>
            <a:pPr defTabSz="872722">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5" name="Straight Connector 24">
            <a:extLst>
              <a:ext uri="{FF2B5EF4-FFF2-40B4-BE49-F238E27FC236}">
                <a16:creationId xmlns:a16="http://schemas.microsoft.com/office/drawing/2014/main" id="{C5EB3F7E-9807-4C68-BFCD-3FD3B5AE7C9F}"/>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BBB6E-A266-4E4D-827F-C4E50723D8CB}"/>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2AA19E76-0A2D-4712-9E81-670C9CD7EFD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750280" y="1236960"/>
            <a:ext cx="1598393" cy="1130855"/>
          </a:xfrm>
          <a:prstGeom prst="rect">
            <a:avLst/>
          </a:prstGeom>
        </p:spPr>
      </p:pic>
    </p:spTree>
    <p:extLst>
      <p:ext uri="{BB962C8B-B14F-4D97-AF65-F5344CB8AC3E}">
        <p14:creationId xmlns:p14="http://schemas.microsoft.com/office/powerpoint/2010/main" val="1752624690"/>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1_Cover Page_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7153587-441A-47F3-B1BC-43FA542768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9" name="Picture 8">
            <a:extLst>
              <a:ext uri="{FF2B5EF4-FFF2-40B4-BE49-F238E27FC236}">
                <a16:creationId xmlns:a16="http://schemas.microsoft.com/office/drawing/2014/main" id="{26183664-49D9-445B-BE27-C7A0ED8BA2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1806"/>
            <a:ext cx="3631681" cy="630942"/>
          </a:xfrm>
        </p:spPr>
        <p:txBody>
          <a:bodyPr/>
          <a:lstStyle>
            <a:lvl1pPr>
              <a:defRPr sz="2000" b="0">
                <a:solidFill>
                  <a:srgbClr val="44B2C8"/>
                </a:solidFill>
                <a:latin typeface="+mj-lt"/>
              </a:defRPr>
            </a:lvl1pPr>
            <a:lvl2pPr>
              <a:defRPr sz="1600">
                <a:solidFill>
                  <a:srgbClr val="44B2C8"/>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4873121A-F36F-4B5C-A687-228B63EE21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1" name="Text Placeholder 4">
            <a:extLst>
              <a:ext uri="{FF2B5EF4-FFF2-40B4-BE49-F238E27FC236}">
                <a16:creationId xmlns:a16="http://schemas.microsoft.com/office/drawing/2014/main" id="{C2CE362E-8878-4D90-999B-6437268DCE1F}"/>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7250" y="5776774"/>
            <a:ext cx="1770771" cy="742875"/>
          </a:xfrm>
          <a:prstGeom prst="rect">
            <a:avLst/>
          </a:prstGeom>
        </p:spPr>
      </p:pic>
    </p:spTree>
    <p:extLst>
      <p:ext uri="{BB962C8B-B14F-4D97-AF65-F5344CB8AC3E}">
        <p14:creationId xmlns:p14="http://schemas.microsoft.com/office/powerpoint/2010/main" val="837041449"/>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userDrawn="1">
  <p:cSld name="1_Back Page_1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8" name="Rectangle 17">
            <a:extLst>
              <a:ext uri="{FF2B5EF4-FFF2-40B4-BE49-F238E27FC236}">
                <a16:creationId xmlns:a16="http://schemas.microsoft.com/office/drawing/2014/main" id="{CF4DDBF6-0FBD-40DF-92AF-CDD46FB8F4E2}"/>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9" name="Picture 18">
            <a:extLst>
              <a:ext uri="{FF2B5EF4-FFF2-40B4-BE49-F238E27FC236}">
                <a16:creationId xmlns:a16="http://schemas.microsoft.com/office/drawing/2014/main" id="{C4FF9759-ED37-4B1E-A08F-D6B4C252E4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881C7EF5-B1A5-456F-963E-EAB29118D083}"/>
              </a:ext>
            </a:extLst>
          </p:cNvPr>
          <p:cNvSpPr txBox="1"/>
          <p:nvPr userDrawn="1"/>
        </p:nvSpPr>
        <p:spPr bwMode="ltGray">
          <a:xfrm>
            <a:off x="2495841" y="1197108"/>
            <a:ext cx="2390839" cy="3046988"/>
          </a:xfrm>
          <a:prstGeom prst="rect">
            <a:avLst/>
          </a:prstGeom>
          <a:noFill/>
        </p:spPr>
        <p:txBody>
          <a:bodyPr wrap="square" lIns="0" tIns="0" rIns="0" bIns="0" rtlCol="0" anchor="t" anchorCtr="0">
            <a:spAutoFit/>
          </a:bodyPr>
          <a:lstStyle/>
          <a:p>
            <a:pPr defTabSz="872722"/>
            <a:r>
              <a:rPr lang="en-US" sz="1400" b="1" dirty="0">
                <a:solidFill>
                  <a:srgbClr val="FFFFFF"/>
                </a:solidFill>
              </a:rPr>
              <a:t>New facial recognition tool developed for lemurs</a:t>
            </a:r>
          </a:p>
          <a:p>
            <a:pPr defTabSz="872722">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1" name="Straight Connector 20">
            <a:extLst>
              <a:ext uri="{FF2B5EF4-FFF2-40B4-BE49-F238E27FC236}">
                <a16:creationId xmlns:a16="http://schemas.microsoft.com/office/drawing/2014/main" id="{C952B240-DCAF-4E42-BFC9-DB485275B9B7}"/>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0AE89D2-19A4-44E5-B4F8-B24ADE9E4E53}"/>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A967D6B2-D970-4A41-9E1D-A15A427C5D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750291" y="1246592"/>
            <a:ext cx="1595325" cy="1131111"/>
          </a:xfrm>
          <a:prstGeom prst="rect">
            <a:avLst/>
          </a:prstGeom>
        </p:spPr>
      </p:pic>
    </p:spTree>
    <p:extLst>
      <p:ext uri="{BB962C8B-B14F-4D97-AF65-F5344CB8AC3E}">
        <p14:creationId xmlns:p14="http://schemas.microsoft.com/office/powerpoint/2010/main" val="384209220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userDrawn="1">
  <p:cSld name="6_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5"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dirty="0"/>
              <a:t>Edit Master text styles</a:t>
            </a:r>
          </a:p>
          <a:p>
            <a:pPr lvl="1"/>
            <a:r>
              <a:rPr lang="en-US" dirty="0"/>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5269" y="5590930"/>
            <a:ext cx="1582743" cy="759097"/>
          </a:xfrm>
          <a:prstGeom prst="rect">
            <a:avLst/>
          </a:prstGeom>
        </p:spPr>
      </p:pic>
    </p:spTree>
    <p:extLst>
      <p:ext uri="{BB962C8B-B14F-4D97-AF65-F5344CB8AC3E}">
        <p14:creationId xmlns:p14="http://schemas.microsoft.com/office/powerpoint/2010/main" val="2129817282"/>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userDrawn="1">
  <p:cSld name="2_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Women behind the wireless</a:t>
            </a:r>
          </a:p>
          <a:p>
            <a:pPr defTabSz="872722">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80" y="1246588"/>
            <a:ext cx="1598393" cy="1130855"/>
          </a:xfrm>
          <a:prstGeom prst="rect">
            <a:avLst/>
          </a:prstGeom>
        </p:spPr>
      </p:pic>
    </p:spTree>
    <p:extLst>
      <p:ext uri="{BB962C8B-B14F-4D97-AF65-F5344CB8AC3E}">
        <p14:creationId xmlns:p14="http://schemas.microsoft.com/office/powerpoint/2010/main" val="387683375"/>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_Section Divider_1">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
        <p:nvSpPr>
          <p:cNvPr id="2" name="TextBox 1"/>
          <p:cNvSpPr txBox="1"/>
          <p:nvPr userDrawn="1"/>
        </p:nvSpPr>
        <p:spPr>
          <a:xfrm>
            <a:off x="611560" y="6381328"/>
            <a:ext cx="2304256"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25125818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_Section Divider_2">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4913800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1_Section Divider_3">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027316079"/>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ack Page_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E2A9C01F-6BD8-416F-994D-480B442D89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8" name="Picture 17">
            <a:extLst>
              <a:ext uri="{FF2B5EF4-FFF2-40B4-BE49-F238E27FC236}">
                <a16:creationId xmlns:a16="http://schemas.microsoft.com/office/drawing/2014/main" id="{91B3CC6E-4720-41C0-BD7A-48C1E0BB92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flipH="1">
            <a:off x="5590597" y="1795224"/>
            <a:ext cx="1075321" cy="772533"/>
          </a:xfrm>
          <a:prstGeom prst="rect">
            <a:avLst/>
          </a:prstGeom>
        </p:spPr>
      </p:pic>
      <p:sp>
        <p:nvSpPr>
          <p:cNvPr id="20" name="TextBox 19">
            <a:extLst>
              <a:ext uri="{FF2B5EF4-FFF2-40B4-BE49-F238E27FC236}">
                <a16:creationId xmlns:a16="http://schemas.microsoft.com/office/drawing/2014/main" id="{122D832D-9DF5-40A6-9A45-0AB9535916CC}"/>
              </a:ext>
            </a:extLst>
          </p:cNvPr>
          <p:cNvSpPr txBox="1"/>
          <p:nvPr userDrawn="1"/>
        </p:nvSpPr>
        <p:spPr bwMode="ltGray">
          <a:xfrm>
            <a:off x="6684440" y="1722409"/>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Following the progress of Dolly’s clones</a:t>
            </a:r>
          </a:p>
          <a:p>
            <a:pPr defTabSz="872722">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Tree>
    <p:extLst>
      <p:ext uri="{BB962C8B-B14F-4D97-AF65-F5344CB8AC3E}">
        <p14:creationId xmlns:p14="http://schemas.microsoft.com/office/powerpoint/2010/main" val="1466166190"/>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1_Section Divider_4">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235833477"/>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1_Section Divider_5">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569646201"/>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1_Section Divider_6">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47913035"/>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Text Placeholder 10"/>
          <p:cNvSpPr>
            <a:spLocks noGrp="1"/>
          </p:cNvSpPr>
          <p:nvPr>
            <p:ph type="body" sz="quarter" idx="16"/>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5"/>
          <p:cNvSpPr>
            <a:spLocks noGrp="1"/>
          </p:cNvSpPr>
          <p:nvPr>
            <p:ph type="title"/>
          </p:nvPr>
        </p:nvSpPr>
        <p:spPr bwMode="ltGray"/>
        <p:txBody>
          <a:bodyPr/>
          <a:lstStyle/>
          <a:p>
            <a:r>
              <a:rPr lang="en-US"/>
              <a:t>Click to edit Master title style</a:t>
            </a:r>
            <a:endParaRPr lang="en-GB" dirty="0"/>
          </a:p>
        </p:txBody>
      </p:sp>
    </p:spTree>
    <p:extLst>
      <p:ext uri="{BB962C8B-B14F-4D97-AF65-F5344CB8AC3E}">
        <p14:creationId xmlns:p14="http://schemas.microsoft.com/office/powerpoint/2010/main" val="429477407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2" name="TextBox 1"/>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2329125931"/>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1_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bwMode="ltGray">
          <a:xfrm>
            <a:off x="4718636" y="1436714"/>
            <a:ext cx="3642092" cy="276999"/>
          </a:xfrm>
        </p:spPr>
        <p:txBody>
          <a:bodyPr/>
          <a:lstStyle/>
          <a:p>
            <a:r>
              <a:rPr lang="en-US" dirty="0"/>
              <a:t>Click icon to add picture</a:t>
            </a:r>
            <a:endParaRPr lang="en-GB" dirty="0"/>
          </a:p>
        </p:txBody>
      </p:sp>
      <p:sp>
        <p:nvSpPr>
          <p:cNvPr id="4" name="Title 3"/>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3642092"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21241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1_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bwMode="ltGray">
          <a:xfrm>
            <a:off x="761772"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4726231"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
        <p:nvSpPr>
          <p:cNvPr id="2" name="TextBox 1"/>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solidFill>
                <a:srgbClr val="58595B"/>
              </a:solidFill>
            </a:endParaRPr>
          </a:p>
        </p:txBody>
      </p:sp>
    </p:spTree>
    <p:extLst>
      <p:ext uri="{BB962C8B-B14F-4D97-AF65-F5344CB8AC3E}">
        <p14:creationId xmlns:p14="http://schemas.microsoft.com/office/powerpoint/2010/main" val="4698517"/>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1_Three column">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3404089"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6"/>
          </p:nvPr>
        </p:nvSpPr>
        <p:spPr bwMode="ltGray">
          <a:xfrm>
            <a:off x="6046177"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110789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over Page_Option 1">
    <p:bg>
      <p:bgPr>
        <a:solidFill>
          <a:schemeClr val="bg1"/>
        </a:solidFill>
        <a:effectLst/>
      </p:bgPr>
    </p:bg>
    <p:spTree>
      <p:nvGrpSpPr>
        <p:cNvPr id="1" name=""/>
        <p:cNvGrpSpPr/>
        <p:nvPr/>
      </p:nvGrpSpPr>
      <p:grpSpPr>
        <a:xfrm>
          <a:off x="0" y="0"/>
          <a:ext cx="0" cy="0"/>
          <a:chOff x="0" y="0"/>
          <a:chExt cx="0" cy="0"/>
        </a:xfrm>
      </p:grpSpPr>
      <p:pic>
        <p:nvPicPr>
          <p:cNvPr id="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 y="-1"/>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7"/>
          <p:cNvSpPr>
            <a:spLocks/>
          </p:cNvSpPr>
          <p:nvPr/>
        </p:nvSpPr>
        <p:spPr bwMode="auto">
          <a:xfrm>
            <a:off x="1108" y="3483"/>
            <a:ext cx="9141785"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3632" y="6057901"/>
            <a:ext cx="2926209" cy="306000"/>
          </a:xfrm>
          <a:prstGeom prst="rect">
            <a:avLst/>
          </a:prstGeom>
        </p:spPr>
      </p:pic>
      <p:grpSp>
        <p:nvGrpSpPr>
          <p:cNvPr id="21" name="Group 20"/>
          <p:cNvGrpSpPr/>
          <p:nvPr/>
        </p:nvGrpSpPr>
        <p:grpSpPr>
          <a:xfrm>
            <a:off x="4545227" y="-3360"/>
            <a:ext cx="4144742" cy="3258955"/>
            <a:chOff x="4891355" y="-10176"/>
            <a:chExt cx="4490137" cy="3258955"/>
          </a:xfrm>
        </p:grpSpPr>
        <p:sp>
          <p:nvSpPr>
            <p:cNvPr id="22"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22"/>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4" name="Title 1"/>
          <p:cNvSpPr>
            <a:spLocks noGrp="1"/>
          </p:cNvSpPr>
          <p:nvPr>
            <p:ph type="title"/>
          </p:nvPr>
        </p:nvSpPr>
        <p:spPr>
          <a:xfrm>
            <a:off x="4769786" y="507608"/>
            <a:ext cx="3695643" cy="649049"/>
          </a:xfrm>
        </p:spPr>
        <p:txBody>
          <a:bodyPr/>
          <a:lstStyle>
            <a:lvl1pPr>
              <a:defRPr sz="2300">
                <a:solidFill>
                  <a:schemeClr val="accent5"/>
                </a:solidFill>
              </a:defRPr>
            </a:lvl1pPr>
          </a:lstStyle>
          <a:p>
            <a:r>
              <a:rPr lang="en-US"/>
              <a:t>Click to edit Master title style</a:t>
            </a:r>
            <a:endParaRPr lang="en-GB" dirty="0"/>
          </a:p>
        </p:txBody>
      </p:sp>
      <p:sp>
        <p:nvSpPr>
          <p:cNvPr id="15" name="Text Placeholder 3"/>
          <p:cNvSpPr>
            <a:spLocks noGrp="1"/>
          </p:cNvSpPr>
          <p:nvPr>
            <p:ph type="body" sz="quarter" idx="12"/>
          </p:nvPr>
        </p:nvSpPr>
        <p:spPr>
          <a:xfrm>
            <a:off x="4769748" y="1274763"/>
            <a:ext cx="3695700"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a:t>Click to edit Master text styles</a:t>
            </a:r>
          </a:p>
          <a:p>
            <a:pPr lvl="1"/>
            <a:r>
              <a:rPr lang="en-US"/>
              <a:t>Second level</a:t>
            </a:r>
          </a:p>
        </p:txBody>
      </p:sp>
      <p:sp>
        <p:nvSpPr>
          <p:cNvPr id="11" name="Rectangle 10"/>
          <p:cNvSpPr/>
          <p:nvPr/>
        </p:nvSpPr>
        <p:spPr bwMode="auto">
          <a:xfrm>
            <a:off x="9357763" y="2"/>
            <a:ext cx="2177744"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a:solidFill>
                  <a:schemeClr val="accent6"/>
                </a:solidFill>
              </a:rPr>
              <a:t>Updating image</a:t>
            </a:r>
          </a:p>
          <a:p>
            <a:pPr algn="l"/>
            <a:r>
              <a:rPr lang="en-US" sz="1100" b="0" dirty="0">
                <a:solidFill>
                  <a:schemeClr val="accent6"/>
                </a:solidFill>
              </a:rPr>
              <a:t>To update the background image:</a:t>
            </a:r>
          </a:p>
          <a:p>
            <a:pPr marL="177800" indent="-177800" algn="l">
              <a:buFont typeface="Arial" panose="020B0604020202020204" pitchFamily="34" charset="0"/>
              <a:buChar char="•"/>
            </a:pPr>
            <a:r>
              <a:rPr lang="en-US" sz="1100" b="0" dirty="0">
                <a:solidFill>
                  <a:schemeClr val="accent6"/>
                </a:solidFill>
              </a:rPr>
              <a:t>Go to ‘View’</a:t>
            </a:r>
          </a:p>
          <a:p>
            <a:pPr marL="177800" indent="-177800" algn="l">
              <a:buFont typeface="Arial" panose="020B0604020202020204" pitchFamily="34" charset="0"/>
              <a:buChar char="•"/>
            </a:pPr>
            <a:r>
              <a:rPr lang="en-US" sz="1100" b="0" dirty="0">
                <a:solidFill>
                  <a:schemeClr val="accent6"/>
                </a:solidFill>
              </a:rPr>
              <a:t>Select ‘Slide Master’</a:t>
            </a:r>
          </a:p>
          <a:p>
            <a:pPr marL="177800" indent="-177800" algn="l">
              <a:buFont typeface="Arial" panose="020B0604020202020204" pitchFamily="34" charset="0"/>
              <a:buChar char="•"/>
            </a:pPr>
            <a:r>
              <a:rPr lang="en-US" sz="1100" b="0" dirty="0">
                <a:solidFill>
                  <a:schemeClr val="accent6"/>
                </a:solidFill>
              </a:rPr>
              <a:t>Select the page with the image</a:t>
            </a:r>
          </a:p>
          <a:p>
            <a:pPr marL="177800" indent="-177800" algn="l">
              <a:buFont typeface="Arial" panose="020B0604020202020204" pitchFamily="34" charset="0"/>
              <a:buChar char="•"/>
            </a:pPr>
            <a:r>
              <a:rPr lang="en-US" sz="1100" b="0" dirty="0">
                <a:solidFill>
                  <a:schemeClr val="accent6"/>
                </a:solidFill>
              </a:rPr>
              <a:t>Right click on the image</a:t>
            </a:r>
            <a:r>
              <a:rPr lang="en-US" sz="1100" b="0" baseline="0" dirty="0">
                <a:solidFill>
                  <a:schemeClr val="accent6"/>
                </a:solidFill>
              </a:rPr>
              <a:t> and select ‘C</a:t>
            </a:r>
            <a:r>
              <a:rPr lang="en-US" sz="1100" b="0" dirty="0">
                <a:solidFill>
                  <a:schemeClr val="accent6"/>
                </a:solidFill>
              </a:rPr>
              <a:t>hange picture’</a:t>
            </a:r>
          </a:p>
          <a:p>
            <a:pPr marL="177800" indent="-177800" algn="l">
              <a:buFont typeface="Arial" panose="020B0604020202020204" pitchFamily="34" charset="0"/>
              <a:buChar char="•"/>
            </a:pPr>
            <a:r>
              <a:rPr lang="en-US" sz="1100" b="0" dirty="0">
                <a:solidFill>
                  <a:schemeClr val="accent6"/>
                </a:solidFill>
              </a:rPr>
              <a:t>Navigate to the location with the new image</a:t>
            </a:r>
          </a:p>
          <a:p>
            <a:pPr marL="177800" indent="-177800" algn="l">
              <a:buFont typeface="Arial" panose="020B0604020202020204" pitchFamily="34" charset="0"/>
              <a:buChar char="•"/>
            </a:pPr>
            <a:r>
              <a:rPr lang="en-US" sz="1100" b="0" dirty="0">
                <a:solidFill>
                  <a:schemeClr val="accent6"/>
                </a:solidFill>
              </a:rPr>
              <a:t>Select</a:t>
            </a:r>
            <a:r>
              <a:rPr lang="en-US" sz="1100" b="0" baseline="0" dirty="0">
                <a:solidFill>
                  <a:schemeClr val="accent6"/>
                </a:solidFill>
              </a:rPr>
              <a:t> ‘insert’</a:t>
            </a:r>
          </a:p>
          <a:p>
            <a:pPr marL="177800" indent="-177800" algn="l">
              <a:buFont typeface="Arial" panose="020B0604020202020204" pitchFamily="34" charset="0"/>
              <a:buChar char="•"/>
            </a:pPr>
            <a:endParaRPr lang="en-US" sz="1100" b="0" kern="1200" baseline="0" dirty="0">
              <a:solidFill>
                <a:schemeClr val="accent6"/>
              </a:solidFill>
              <a:latin typeface="+mn-lt"/>
              <a:ea typeface="+mn-ea"/>
              <a:cs typeface="+mn-cs"/>
            </a:endParaRPr>
          </a:p>
          <a:p>
            <a:pPr marL="0" indent="0" algn="l">
              <a:buFontTx/>
              <a:buNone/>
            </a:pPr>
            <a:r>
              <a:rPr lang="en-US" sz="1100" b="0" kern="1200" dirty="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3815045339"/>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ck Page_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9EF7BBF5-AA3B-4297-921E-E9802A99F9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3B32DDDB-F219-4E70-AF33-64D0D2C89A17}"/>
              </a:ext>
            </a:extLst>
          </p:cNvPr>
          <p:cNvSpPr txBox="1"/>
          <p:nvPr userDrawn="1"/>
        </p:nvSpPr>
        <p:spPr bwMode="ltGray">
          <a:xfrm>
            <a:off x="6684437" y="1722410"/>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Frogs catch flies with sticky tongues</a:t>
            </a:r>
          </a:p>
          <a:p>
            <a:pPr defTabSz="872722">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0"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1" name="TextBox 20">
            <a:extLst>
              <a:ext uri="{FF2B5EF4-FFF2-40B4-BE49-F238E27FC236}">
                <a16:creationId xmlns:a16="http://schemas.microsoft.com/office/drawing/2014/main" id="{3B32DDDB-F219-4E70-AF33-64D0D2C89A17}"/>
              </a:ext>
            </a:extLst>
          </p:cNvPr>
          <p:cNvSpPr txBox="1"/>
          <p:nvPr userDrawn="1"/>
        </p:nvSpPr>
        <p:spPr bwMode="ltGray">
          <a:xfrm>
            <a:off x="5512377" y="2561017"/>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Tree>
    <p:extLst>
      <p:ext uri="{BB962C8B-B14F-4D97-AF65-F5344CB8AC3E}">
        <p14:creationId xmlns:p14="http://schemas.microsoft.com/office/powerpoint/2010/main" val="295503627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ck Page_5">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BA4CEA25-255A-421A-8FD6-5D7D4AA4A7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ltGray">
          <a:xfrm>
            <a:off x="5582280" y="1795229"/>
            <a:ext cx="1091926" cy="772533"/>
          </a:xfrm>
          <a:prstGeom prst="rect">
            <a:avLst/>
          </a:prstGeom>
        </p:spPr>
      </p:pic>
      <p:sp>
        <p:nvSpPr>
          <p:cNvPr id="14" name="TextBox 13">
            <a:extLst>
              <a:ext uri="{FF2B5EF4-FFF2-40B4-BE49-F238E27FC236}">
                <a16:creationId xmlns:a16="http://schemas.microsoft.com/office/drawing/2014/main" id="{66593E19-AAB9-4B90-9E55-ACE37172A01D}"/>
              </a:ext>
            </a:extLst>
          </p:cNvPr>
          <p:cNvSpPr txBox="1"/>
          <p:nvPr userDrawn="1"/>
        </p:nvSpPr>
        <p:spPr bwMode="ltGray">
          <a:xfrm>
            <a:off x="6684437" y="1722410"/>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defTabSz="872722">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10628523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ck Page_6">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8" name="Picture 17">
            <a:extLst>
              <a:ext uri="{FF2B5EF4-FFF2-40B4-BE49-F238E27FC236}">
                <a16:creationId xmlns:a16="http://schemas.microsoft.com/office/drawing/2014/main" id="{03BA9BE5-DCF8-40B8-9CCD-75506F4B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5269" t="6276" r="3050" b="2042"/>
          <a:stretch/>
        </p:blipFill>
        <p:spPr bwMode="ltGray">
          <a:xfrm>
            <a:off x="5586192" y="1795225"/>
            <a:ext cx="716532" cy="2031974"/>
          </a:xfrm>
          <a:prstGeom prst="rect">
            <a:avLst/>
          </a:prstGeom>
          <a:noFill/>
          <a:ln>
            <a:noFill/>
          </a:ln>
        </p:spPr>
      </p:pic>
      <p:pic>
        <p:nvPicPr>
          <p:cNvPr id="13" name="Picture 12">
            <a:extLst>
              <a:ext uri="{FF2B5EF4-FFF2-40B4-BE49-F238E27FC236}">
                <a16:creationId xmlns:a16="http://schemas.microsoft.com/office/drawing/2014/main" id="{B8BDA46F-B642-4E9A-8230-D7213E310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21EC8FF4-A670-42FE-9E92-5901DBDA2338}"/>
              </a:ext>
            </a:extLst>
          </p:cNvPr>
          <p:cNvSpPr txBox="1"/>
          <p:nvPr userDrawn="1"/>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Marie Curie (1867–1934)</a:t>
            </a:r>
          </a:p>
          <a:p>
            <a:pPr defTabSz="872722">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13054357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ack Page_7">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20" name="Picture 19">
            <a:extLst>
              <a:ext uri="{FF2B5EF4-FFF2-40B4-BE49-F238E27FC236}">
                <a16:creationId xmlns:a16="http://schemas.microsoft.com/office/drawing/2014/main" id="{05AB82A9-62CB-4A5E-B702-41E4DB981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13" name="Picture 12">
            <a:extLst>
              <a:ext uri="{FF2B5EF4-FFF2-40B4-BE49-F238E27FC236}">
                <a16:creationId xmlns:a16="http://schemas.microsoft.com/office/drawing/2014/main" id="{79BE4A3C-0D32-4CC1-B2A0-F1C90B8B38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0376CAC4-FE9A-4EEC-8644-CC9A94D05DE5}"/>
              </a:ext>
            </a:extLst>
          </p:cNvPr>
          <p:cNvSpPr txBox="1"/>
          <p:nvPr userDrawn="1"/>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Chien Shiung Wu (1912–1997)</a:t>
            </a:r>
          </a:p>
          <a:p>
            <a:pPr defTabSz="872722">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32532231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ack Page_8">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C1C7E829-A605-4E86-9132-6854D27C69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4" name="Picture 13"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19" name="TextBox 18">
            <a:extLst>
              <a:ext uri="{FF2B5EF4-FFF2-40B4-BE49-F238E27FC236}">
                <a16:creationId xmlns:a16="http://schemas.microsoft.com/office/drawing/2014/main" id="{23CB2639-9386-4AB0-896A-2F5C64015CE0}"/>
              </a:ext>
            </a:extLst>
          </p:cNvPr>
          <p:cNvSpPr txBox="1"/>
          <p:nvPr userDrawn="1"/>
        </p:nvSpPr>
        <p:spPr bwMode="ltGray">
          <a:xfrm>
            <a:off x="6314942" y="172241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Alan Turing (1867–1934)</a:t>
            </a:r>
          </a:p>
          <a:p>
            <a:pPr defTabSz="872722">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63709491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ack Page_9">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FCB0C8F4-3E4F-4B43-BFAC-860B9326DE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DCE45E40-13F9-4F61-BB54-EAA5A617F973}"/>
              </a:ext>
            </a:extLst>
          </p:cNvPr>
          <p:cNvSpPr txBox="1"/>
          <p:nvPr userDrawn="1"/>
        </p:nvSpPr>
        <p:spPr bwMode="ltGray">
          <a:xfrm>
            <a:off x="6314942" y="1722409"/>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Alfred Nobel (1833–1896)</a:t>
            </a:r>
          </a:p>
          <a:p>
            <a:pPr defTabSz="872722">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defTabSz="872722">
              <a:lnSpc>
                <a:spcPct val="100000"/>
              </a:lnSpc>
              <a:spcAft>
                <a:spcPts val="600"/>
              </a:spcAft>
              <a:buClr>
                <a:srgbClr val="58595B"/>
              </a:buClr>
            </a:pPr>
            <a:endParaRPr lang="en-US" sz="800" dirty="0">
              <a:solidFill>
                <a:srgbClr val="FFFFFF"/>
              </a:solidFill>
            </a:endParaRPr>
          </a:p>
        </p:txBody>
      </p:sp>
      <p:pic>
        <p:nvPicPr>
          <p:cNvPr id="19" name="Picture 18"/>
          <p:cNvPicPr>
            <a:picLocks noChangeAspect="1"/>
          </p:cNvPicPr>
          <p:nvPr userDrawn="1"/>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Tree>
    <p:extLst>
      <p:ext uri="{BB962C8B-B14F-4D97-AF65-F5344CB8AC3E}">
        <p14:creationId xmlns:p14="http://schemas.microsoft.com/office/powerpoint/2010/main" val="208131651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ack Page_10">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grpSp>
        <p:nvGrpSpPr>
          <p:cNvPr id="3" name="Group 2">
            <a:extLst>
              <a:ext uri="{FF2B5EF4-FFF2-40B4-BE49-F238E27FC236}">
                <a16:creationId xmlns:a16="http://schemas.microsoft.com/office/drawing/2014/main" id="{5070D9AE-52E6-4D39-8ADD-D45B4DB2BFB1}"/>
              </a:ext>
            </a:extLst>
          </p:cNvPr>
          <p:cNvGrpSpPr/>
          <p:nvPr userDrawn="1"/>
        </p:nvGrpSpPr>
        <p:grpSpPr bwMode="ltGray">
          <a:xfrm>
            <a:off x="5582279" y="1458217"/>
            <a:ext cx="3104119" cy="2368982"/>
            <a:chOff x="6047469" y="1458217"/>
            <a:chExt cx="3362796" cy="2368982"/>
          </a:xfrm>
        </p:grpSpPr>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13" name="Picture 12">
            <a:extLst>
              <a:ext uri="{FF2B5EF4-FFF2-40B4-BE49-F238E27FC236}">
                <a16:creationId xmlns:a16="http://schemas.microsoft.com/office/drawing/2014/main" id="{D2A21FEC-B620-4568-A6AC-D38494983D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75B463F-906B-4355-9F74-54AF4D000292}"/>
              </a:ext>
            </a:extLst>
          </p:cNvPr>
          <p:cNvSpPr txBox="1"/>
          <p:nvPr userDrawn="1"/>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John Maynard Keynes (1883–1946)</a:t>
            </a:r>
          </a:p>
          <a:p>
            <a:pPr defTabSz="872722">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61208297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 Page_1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38036E-3AC3-4AFB-BCBE-21A40CF5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4" name="Picture 13">
            <a:extLst>
              <a:ext uri="{FF2B5EF4-FFF2-40B4-BE49-F238E27FC236}">
                <a16:creationId xmlns:a16="http://schemas.microsoft.com/office/drawing/2014/main" id="{96C383B2-7FAC-4A6B-96B3-FC59107521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1" y="1774206"/>
            <a:ext cx="3631681" cy="630942"/>
          </a:xfrm>
        </p:spPr>
        <p:txBody>
          <a:bodyPr/>
          <a:lstStyle>
            <a:lvl1pPr>
              <a:defRPr sz="2000" b="0">
                <a:solidFill>
                  <a:schemeClr val="accent6"/>
                </a:solidFill>
                <a:latin typeface="+mj-lt"/>
              </a:defRPr>
            </a:lvl1pPr>
            <a:lvl2pPr>
              <a:defRPr sz="1600">
                <a:solidFill>
                  <a:schemeClr val="accent6"/>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BCE79ABB-6F4E-4B9B-B1DC-63FE973A7CF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D9C36541-28EB-4A64-9EC4-D8DFDDE360BC}"/>
              </a:ext>
            </a:extLst>
          </p:cNvPr>
          <p:cNvSpPr>
            <a:spLocks noGrp="1"/>
          </p:cNvSpPr>
          <p:nvPr>
            <p:ph type="body" sz="quarter" idx="13"/>
          </p:nvPr>
        </p:nvSpPr>
        <p:spPr bwMode="ltGray">
          <a:xfrm rot="5400000">
            <a:off x="-2209722" y="3135311"/>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spTree>
    <p:extLst>
      <p:ext uri="{BB962C8B-B14F-4D97-AF65-F5344CB8AC3E}">
        <p14:creationId xmlns:p14="http://schemas.microsoft.com/office/powerpoint/2010/main" val="2284916393"/>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ack Page_1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a:extLst>
              <a:ext uri="{FF2B5EF4-FFF2-40B4-BE49-F238E27FC236}">
                <a16:creationId xmlns:a16="http://schemas.microsoft.com/office/drawing/2014/main" id="{33ADBF16-D513-4B8E-859C-E4FD49CC19A5}"/>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2" name="Picture 21">
            <a:extLst>
              <a:ext uri="{FF2B5EF4-FFF2-40B4-BE49-F238E27FC236}">
                <a16:creationId xmlns:a16="http://schemas.microsoft.com/office/drawing/2014/main" id="{6ADFCF5E-0E29-4785-AC93-817045AAE8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EAA651BE-D862-43C3-9F7B-108F553E9472}"/>
              </a:ext>
            </a:extLst>
          </p:cNvPr>
          <p:cNvSpPr txBox="1"/>
          <p:nvPr userDrawn="1"/>
        </p:nvSpPr>
        <p:spPr bwMode="ltGray">
          <a:xfrm>
            <a:off x="2495841" y="1197108"/>
            <a:ext cx="2390839" cy="2831544"/>
          </a:xfrm>
          <a:prstGeom prst="rect">
            <a:avLst/>
          </a:prstGeom>
          <a:noFill/>
        </p:spPr>
        <p:txBody>
          <a:bodyPr wrap="square" lIns="0" tIns="0" rIns="0" bIns="0" rtlCol="0" anchor="t" anchorCtr="0">
            <a:spAutoFit/>
          </a:bodyPr>
          <a:lstStyle/>
          <a:p>
            <a:pPr defTabSz="872722"/>
            <a:r>
              <a:rPr lang="en-GB" sz="1400" b="1" dirty="0">
                <a:solidFill>
                  <a:srgbClr val="FFFFFF"/>
                </a:solidFill>
              </a:rPr>
              <a:t>Robots as virtual diving buddies</a:t>
            </a:r>
          </a:p>
          <a:p>
            <a:pPr defTabSz="872722">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0" name="Straight Connector 19">
            <a:extLst>
              <a:ext uri="{FF2B5EF4-FFF2-40B4-BE49-F238E27FC236}">
                <a16:creationId xmlns:a16="http://schemas.microsoft.com/office/drawing/2014/main" id="{4D67D26E-4246-4691-B8C7-A50F67701B5E}"/>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E51922A-2ABF-4D68-8247-7D707F6B87EA}"/>
              </a:ext>
            </a:extLst>
          </p:cNvPr>
          <p:cNvSpPr txBox="1"/>
          <p:nvPr userDrawn="1"/>
        </p:nvSpPr>
        <p:spPr bwMode="ltGray">
          <a:xfrm>
            <a:off x="750292" y="707477"/>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sp>
        <p:nvSpPr>
          <p:cNvPr id="25" name="TextBox 24">
            <a:extLst>
              <a:ext uri="{FF2B5EF4-FFF2-40B4-BE49-F238E27FC236}">
                <a16:creationId xmlns:a16="http://schemas.microsoft.com/office/drawing/2014/main" id="{612C7A7A-4564-4B8C-B8C2-305CED49FF7B}"/>
              </a:ext>
            </a:extLst>
          </p:cNvPr>
          <p:cNvSpPr txBox="1"/>
          <p:nvPr userDrawn="1"/>
        </p:nvSpPr>
        <p:spPr bwMode="ltGray">
          <a:xfrm>
            <a:off x="750281" y="2409550"/>
            <a:ext cx="1598391" cy="169277"/>
          </a:xfrm>
          <a:prstGeom prst="rect">
            <a:avLst/>
          </a:prstGeom>
          <a:noFill/>
        </p:spPr>
        <p:txBody>
          <a:bodyPr wrap="square" lIns="0" tIns="0" rIns="0" bIns="0" rtlCol="0" anchor="t" anchorCtr="0">
            <a:spAutoFit/>
          </a:bodyPr>
          <a:lstStyle/>
          <a:p>
            <a:pPr defTabSz="872722">
              <a:spcBef>
                <a:spcPts val="600"/>
              </a:spcBef>
              <a:defRPr/>
            </a:pPr>
            <a:r>
              <a:rPr lang="en-GB" sz="1100" dirty="0">
                <a:solidFill>
                  <a:srgbClr val="FFFFFF"/>
                </a:solidFill>
              </a:rPr>
              <a:t>©Osada/Seguin/DRASSM</a:t>
            </a:r>
          </a:p>
        </p:txBody>
      </p:sp>
      <p:pic>
        <p:nvPicPr>
          <p:cNvPr id="18" name="Picture 17">
            <a:extLst>
              <a:ext uri="{FF2B5EF4-FFF2-40B4-BE49-F238E27FC236}">
                <a16:creationId xmlns:a16="http://schemas.microsoft.com/office/drawing/2014/main" id="{2B05DC0A-7BCC-450B-8EBD-539DD02558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Tree>
    <p:extLst>
      <p:ext uri="{BB962C8B-B14F-4D97-AF65-F5344CB8AC3E}">
        <p14:creationId xmlns:p14="http://schemas.microsoft.com/office/powerpoint/2010/main" val="312413826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ver Page_12">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2DEE19C-D495-4238-82D3-7B67894FA7F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9" name="Picture 8">
            <a:extLst>
              <a:ext uri="{FF2B5EF4-FFF2-40B4-BE49-F238E27FC236}">
                <a16:creationId xmlns:a16="http://schemas.microsoft.com/office/drawing/2014/main" id="{EAAE97C7-98D3-40E8-81C6-7FE9F07CC68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1" y="1775107"/>
            <a:ext cx="3631681" cy="630942"/>
          </a:xfrm>
        </p:spPr>
        <p:txBody>
          <a:bodyPr/>
          <a:lstStyle>
            <a:lvl1pPr>
              <a:defRPr sz="2000" b="0">
                <a:solidFill>
                  <a:schemeClr val="accent3"/>
                </a:solidFill>
                <a:latin typeface="+mj-lt"/>
              </a:defRPr>
            </a:lvl1pPr>
            <a:lvl2pPr>
              <a:defRPr sz="1600">
                <a:solidFill>
                  <a:schemeClr val="accent3"/>
                </a:solidFill>
                <a:latin typeface="+mj-lt"/>
              </a:defRPr>
            </a:lvl2pPr>
          </a:lstStyle>
          <a:p>
            <a:pPr lvl="0"/>
            <a:r>
              <a:rPr lang="en-US" dirty="0"/>
              <a:t>Edit Master text styles</a:t>
            </a:r>
          </a:p>
          <a:p>
            <a:pPr lvl="1"/>
            <a:r>
              <a:rPr lang="en-US" dirty="0"/>
              <a:t>Second level</a:t>
            </a:r>
          </a:p>
        </p:txBody>
      </p:sp>
      <p:pic>
        <p:nvPicPr>
          <p:cNvPr id="18" name="Picture 5">
            <a:extLst>
              <a:ext uri="{FF2B5EF4-FFF2-40B4-BE49-F238E27FC236}">
                <a16:creationId xmlns:a16="http://schemas.microsoft.com/office/drawing/2014/main" id="{82E74738-596B-4CBF-92A7-C7455757FB44}"/>
              </a:ext>
            </a:extLst>
          </p:cNvPr>
          <p:cNvPicPr>
            <a:picLocks noChangeAspect="1" noChangeArrowheads="1"/>
          </p:cNvPicPr>
          <p:nvPr userDrawn="1">
            <p:custDataLst>
              <p:tags r:id="rId1"/>
            </p:custDataLst>
          </p:nvPr>
        </p:nvPicPr>
        <p:blipFill>
          <a:blip r:embed="rId5" cstate="print">
            <a:extLst>
              <a:ext uri="{28A0092B-C50C-407E-A947-70E740481C1C}">
                <a14:useLocalDpi xmlns:a14="http://schemas.microsoft.com/office/drawing/2010/main"/>
              </a:ext>
            </a:extLst>
          </a:blip>
          <a:srcRect/>
          <a:stretch>
            <a:fillRect/>
          </a:stretch>
        </p:blipFill>
        <p:spPr bwMode="ltGray">
          <a:xfrm>
            <a:off x="6251355"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D0931BE3-6488-469A-8B18-48FCD0A1E75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6" name="Text Placeholder 4">
            <a:extLst>
              <a:ext uri="{FF2B5EF4-FFF2-40B4-BE49-F238E27FC236}">
                <a16:creationId xmlns:a16="http://schemas.microsoft.com/office/drawing/2014/main" id="{DA58F1C8-5977-4B4D-A09F-CDE8442FBD2B}"/>
              </a:ext>
            </a:extLst>
          </p:cNvPr>
          <p:cNvSpPr>
            <a:spLocks noGrp="1"/>
          </p:cNvSpPr>
          <p:nvPr>
            <p:ph type="body" sz="quarter" idx="13"/>
          </p:nvPr>
        </p:nvSpPr>
        <p:spPr bwMode="ltGray">
          <a:xfrm rot="5400000">
            <a:off x="-2209722" y="3135311"/>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1115988"/>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ver Page_Image 1 (blue-scale)">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tretch/>
        </p:blipFill>
        <p:spPr>
          <a:xfrm>
            <a:off x="5646" y="3483"/>
            <a:ext cx="9138884" cy="6858000"/>
          </a:xfrm>
          <a:prstGeom prst="rect">
            <a:avLst/>
          </a:prstGeom>
          <a:noFill/>
          <a:ln>
            <a:noFill/>
          </a:ln>
        </p:spPr>
      </p:pic>
      <p:sp>
        <p:nvSpPr>
          <p:cNvPr id="29" name="Freeform 17"/>
          <p:cNvSpPr>
            <a:spLocks/>
          </p:cNvSpPr>
          <p:nvPr/>
        </p:nvSpPr>
        <p:spPr bwMode="auto">
          <a:xfrm>
            <a:off x="1108" y="3483"/>
            <a:ext cx="9141785"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3632" y="6057901"/>
            <a:ext cx="2926209" cy="306000"/>
          </a:xfrm>
          <a:prstGeom prst="rect">
            <a:avLst/>
          </a:prstGeom>
        </p:spPr>
      </p:pic>
      <p:grpSp>
        <p:nvGrpSpPr>
          <p:cNvPr id="11" name="Group 10"/>
          <p:cNvGrpSpPr/>
          <p:nvPr/>
        </p:nvGrpSpPr>
        <p:grpSpPr>
          <a:xfrm>
            <a:off x="4545227" y="-3360"/>
            <a:ext cx="4144742" cy="3258955"/>
            <a:chOff x="4891355" y="-10176"/>
            <a:chExt cx="4490137" cy="3258955"/>
          </a:xfrm>
        </p:grpSpPr>
        <p:sp>
          <p:nvSpPr>
            <p:cNvPr id="15"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5"/>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3" name="Title 1"/>
          <p:cNvSpPr>
            <a:spLocks noGrp="1"/>
          </p:cNvSpPr>
          <p:nvPr>
            <p:ph type="title"/>
          </p:nvPr>
        </p:nvSpPr>
        <p:spPr>
          <a:xfrm>
            <a:off x="4769786" y="507608"/>
            <a:ext cx="3695643" cy="649049"/>
          </a:xfrm>
        </p:spPr>
        <p:txBody>
          <a:bodyPr/>
          <a:lstStyle>
            <a:lvl1pPr>
              <a:defRPr sz="2300">
                <a:solidFill>
                  <a:schemeClr val="accent5"/>
                </a:solidFill>
              </a:defRPr>
            </a:lvl1pPr>
          </a:lstStyle>
          <a:p>
            <a:r>
              <a:rPr lang="en-US"/>
              <a:t>Click to edit Master title style</a:t>
            </a:r>
            <a:endParaRPr lang="en-GB" dirty="0"/>
          </a:p>
        </p:txBody>
      </p:sp>
      <p:sp>
        <p:nvSpPr>
          <p:cNvPr id="14" name="Text Placeholder 3"/>
          <p:cNvSpPr>
            <a:spLocks noGrp="1"/>
          </p:cNvSpPr>
          <p:nvPr>
            <p:ph type="body" sz="quarter" idx="12"/>
          </p:nvPr>
        </p:nvSpPr>
        <p:spPr>
          <a:xfrm>
            <a:off x="4769748" y="1274763"/>
            <a:ext cx="3695700"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a:t>Click to edit Master text styles</a:t>
            </a:r>
          </a:p>
          <a:p>
            <a:pPr lvl="1"/>
            <a:r>
              <a:rPr lang="en-US"/>
              <a:t>Second level</a:t>
            </a:r>
          </a:p>
        </p:txBody>
      </p:sp>
      <p:sp>
        <p:nvSpPr>
          <p:cNvPr id="19" name="Rectangle 18"/>
          <p:cNvSpPr/>
          <p:nvPr/>
        </p:nvSpPr>
        <p:spPr bwMode="auto">
          <a:xfrm>
            <a:off x="9357763" y="2"/>
            <a:ext cx="2177744"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a:solidFill>
                  <a:schemeClr val="accent6"/>
                </a:solidFill>
              </a:rPr>
              <a:t>Updating image</a:t>
            </a:r>
          </a:p>
          <a:p>
            <a:pPr algn="l"/>
            <a:r>
              <a:rPr lang="en-US" sz="1100" b="0" dirty="0">
                <a:solidFill>
                  <a:schemeClr val="accent6"/>
                </a:solidFill>
              </a:rPr>
              <a:t>To update the background image:</a:t>
            </a:r>
          </a:p>
          <a:p>
            <a:pPr marL="177800" indent="-177800" algn="l">
              <a:buFont typeface="Arial" panose="020B0604020202020204" pitchFamily="34" charset="0"/>
              <a:buChar char="•"/>
            </a:pPr>
            <a:r>
              <a:rPr lang="en-US" sz="1100" b="0" dirty="0">
                <a:solidFill>
                  <a:schemeClr val="accent6"/>
                </a:solidFill>
              </a:rPr>
              <a:t>Go to ‘View’</a:t>
            </a:r>
          </a:p>
          <a:p>
            <a:pPr marL="177800" indent="-177800" algn="l">
              <a:buFont typeface="Arial" panose="020B0604020202020204" pitchFamily="34" charset="0"/>
              <a:buChar char="•"/>
            </a:pPr>
            <a:r>
              <a:rPr lang="en-US" sz="1100" b="0" dirty="0">
                <a:solidFill>
                  <a:schemeClr val="accent6"/>
                </a:solidFill>
              </a:rPr>
              <a:t>Select ‘Slide Master’</a:t>
            </a:r>
          </a:p>
          <a:p>
            <a:pPr marL="177800" indent="-177800" algn="l">
              <a:buFont typeface="Arial" panose="020B0604020202020204" pitchFamily="34" charset="0"/>
              <a:buChar char="•"/>
            </a:pPr>
            <a:r>
              <a:rPr lang="en-US" sz="1100" b="0" dirty="0">
                <a:solidFill>
                  <a:schemeClr val="accent6"/>
                </a:solidFill>
              </a:rPr>
              <a:t>Select the page with the image</a:t>
            </a:r>
          </a:p>
          <a:p>
            <a:pPr marL="177800" indent="-177800" algn="l">
              <a:buFont typeface="Arial" panose="020B0604020202020204" pitchFamily="34" charset="0"/>
              <a:buChar char="•"/>
            </a:pPr>
            <a:r>
              <a:rPr lang="en-US" sz="1100" b="0" dirty="0">
                <a:solidFill>
                  <a:schemeClr val="accent6"/>
                </a:solidFill>
              </a:rPr>
              <a:t>Right click on the image</a:t>
            </a:r>
            <a:r>
              <a:rPr lang="en-US" sz="1100" b="0" baseline="0" dirty="0">
                <a:solidFill>
                  <a:schemeClr val="accent6"/>
                </a:solidFill>
              </a:rPr>
              <a:t> and select ‘C</a:t>
            </a:r>
            <a:r>
              <a:rPr lang="en-US" sz="1100" b="0" dirty="0">
                <a:solidFill>
                  <a:schemeClr val="accent6"/>
                </a:solidFill>
              </a:rPr>
              <a:t>hange picture’</a:t>
            </a:r>
          </a:p>
          <a:p>
            <a:pPr marL="177800" indent="-177800" algn="l">
              <a:buFont typeface="Arial" panose="020B0604020202020204" pitchFamily="34" charset="0"/>
              <a:buChar char="•"/>
            </a:pPr>
            <a:r>
              <a:rPr lang="en-US" sz="1100" b="0" dirty="0">
                <a:solidFill>
                  <a:schemeClr val="accent6"/>
                </a:solidFill>
              </a:rPr>
              <a:t>Navigate to the location with the new image</a:t>
            </a:r>
          </a:p>
          <a:p>
            <a:pPr marL="177800" indent="-177800" algn="l">
              <a:buFont typeface="Arial" panose="020B0604020202020204" pitchFamily="34" charset="0"/>
              <a:buChar char="•"/>
            </a:pPr>
            <a:r>
              <a:rPr lang="en-US" sz="1100" b="0" dirty="0">
                <a:solidFill>
                  <a:schemeClr val="accent6"/>
                </a:solidFill>
              </a:rPr>
              <a:t>Select</a:t>
            </a:r>
            <a:r>
              <a:rPr lang="en-US" sz="1100" b="0" baseline="0" dirty="0">
                <a:solidFill>
                  <a:schemeClr val="accent6"/>
                </a:solidFill>
              </a:rPr>
              <a:t> ‘insert’</a:t>
            </a:r>
          </a:p>
          <a:p>
            <a:pPr marL="177800" indent="-177800" algn="l">
              <a:buFont typeface="Arial" panose="020B0604020202020204" pitchFamily="34" charset="0"/>
              <a:buChar char="•"/>
            </a:pPr>
            <a:endParaRPr lang="en-US" sz="1100" b="0" kern="1200" baseline="0" dirty="0">
              <a:solidFill>
                <a:schemeClr val="accent6"/>
              </a:solidFill>
              <a:latin typeface="+mn-lt"/>
              <a:ea typeface="+mn-ea"/>
              <a:cs typeface="+mn-cs"/>
            </a:endParaRPr>
          </a:p>
          <a:p>
            <a:pPr marL="0" indent="0" algn="l">
              <a:buFontTx/>
              <a:buNone/>
            </a:pPr>
            <a:r>
              <a:rPr lang="en-US" sz="1100" b="0" kern="1200" dirty="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535417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ack Page_1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3" name="Picture 12">
            <a:extLst>
              <a:ext uri="{FF2B5EF4-FFF2-40B4-BE49-F238E27FC236}">
                <a16:creationId xmlns:a16="http://schemas.microsoft.com/office/drawing/2014/main" id="{53239F8A-9A62-47FE-A160-52C4332F2D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7" name="Rectangle 16">
            <a:extLst>
              <a:ext uri="{FF2B5EF4-FFF2-40B4-BE49-F238E27FC236}">
                <a16:creationId xmlns:a16="http://schemas.microsoft.com/office/drawing/2014/main" id="{4722594C-A7F9-480D-9219-C59C067867B2}"/>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sp>
        <p:nvSpPr>
          <p:cNvPr id="24" name="TextBox 23">
            <a:extLst>
              <a:ext uri="{FF2B5EF4-FFF2-40B4-BE49-F238E27FC236}">
                <a16:creationId xmlns:a16="http://schemas.microsoft.com/office/drawing/2014/main" id="{98F4CED1-4F4D-4BD7-A9A9-20F2E80BD3F7}"/>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How chameleons change colour</a:t>
            </a:r>
          </a:p>
          <a:p>
            <a:pPr defTabSz="872722">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5" name="Straight Connector 24">
            <a:extLst>
              <a:ext uri="{FF2B5EF4-FFF2-40B4-BE49-F238E27FC236}">
                <a16:creationId xmlns:a16="http://schemas.microsoft.com/office/drawing/2014/main" id="{C5EB3F7E-9807-4C68-BFCD-3FD3B5AE7C9F}"/>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BBB6E-A266-4E4D-827F-C4E50723D8CB}"/>
              </a:ext>
            </a:extLst>
          </p:cNvPr>
          <p:cNvSpPr txBox="1"/>
          <p:nvPr userDrawn="1"/>
        </p:nvSpPr>
        <p:spPr bwMode="ltGray">
          <a:xfrm>
            <a:off x="750292" y="707477"/>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2AA19E76-0A2D-4712-9E81-670C9CD7EFD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750280" y="1236960"/>
            <a:ext cx="1598393" cy="1130855"/>
          </a:xfrm>
          <a:prstGeom prst="rect">
            <a:avLst/>
          </a:prstGeom>
        </p:spPr>
      </p:pic>
    </p:spTree>
    <p:extLst>
      <p:ext uri="{BB962C8B-B14F-4D97-AF65-F5344CB8AC3E}">
        <p14:creationId xmlns:p14="http://schemas.microsoft.com/office/powerpoint/2010/main" val="176177407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over Page_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7153587-441A-47F3-B1BC-43FA542768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9" name="Picture 8">
            <a:extLst>
              <a:ext uri="{FF2B5EF4-FFF2-40B4-BE49-F238E27FC236}">
                <a16:creationId xmlns:a16="http://schemas.microsoft.com/office/drawing/2014/main" id="{26183664-49D9-445B-BE27-C7A0ED8BA2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1" y="1771806"/>
            <a:ext cx="3631681" cy="630942"/>
          </a:xfrm>
        </p:spPr>
        <p:txBody>
          <a:bodyPr/>
          <a:lstStyle>
            <a:lvl1pPr>
              <a:defRPr sz="2000" b="0">
                <a:solidFill>
                  <a:srgbClr val="44B2C8"/>
                </a:solidFill>
                <a:latin typeface="+mj-lt"/>
              </a:defRPr>
            </a:lvl1pPr>
            <a:lvl2pPr>
              <a:defRPr sz="1600">
                <a:solidFill>
                  <a:srgbClr val="44B2C8"/>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4873121A-F36F-4B5C-A687-228B63EE21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1" name="Text Placeholder 4">
            <a:extLst>
              <a:ext uri="{FF2B5EF4-FFF2-40B4-BE49-F238E27FC236}">
                <a16:creationId xmlns:a16="http://schemas.microsoft.com/office/drawing/2014/main" id="{C2CE362E-8878-4D90-999B-6437268DCE1F}"/>
              </a:ext>
            </a:extLst>
          </p:cNvPr>
          <p:cNvSpPr>
            <a:spLocks noGrp="1"/>
          </p:cNvSpPr>
          <p:nvPr>
            <p:ph type="body" sz="quarter" idx="13"/>
          </p:nvPr>
        </p:nvSpPr>
        <p:spPr bwMode="ltGray">
          <a:xfrm rot="5400000">
            <a:off x="-2209722" y="3135311"/>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7251" y="5776776"/>
            <a:ext cx="1770771" cy="742875"/>
          </a:xfrm>
          <a:prstGeom prst="rect">
            <a:avLst/>
          </a:prstGeom>
        </p:spPr>
      </p:pic>
    </p:spTree>
    <p:extLst>
      <p:ext uri="{BB962C8B-B14F-4D97-AF65-F5344CB8AC3E}">
        <p14:creationId xmlns:p14="http://schemas.microsoft.com/office/powerpoint/2010/main" val="1452724053"/>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ack Page_1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8" name="Rectangle 17">
            <a:extLst>
              <a:ext uri="{FF2B5EF4-FFF2-40B4-BE49-F238E27FC236}">
                <a16:creationId xmlns:a16="http://schemas.microsoft.com/office/drawing/2014/main" id="{CF4DDBF6-0FBD-40DF-92AF-CDD46FB8F4E2}"/>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9" name="Picture 18">
            <a:extLst>
              <a:ext uri="{FF2B5EF4-FFF2-40B4-BE49-F238E27FC236}">
                <a16:creationId xmlns:a16="http://schemas.microsoft.com/office/drawing/2014/main" id="{C4FF9759-ED37-4B1E-A08F-D6B4C252E4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881C7EF5-B1A5-456F-963E-EAB29118D083}"/>
              </a:ext>
            </a:extLst>
          </p:cNvPr>
          <p:cNvSpPr txBox="1"/>
          <p:nvPr userDrawn="1"/>
        </p:nvSpPr>
        <p:spPr bwMode="ltGray">
          <a:xfrm>
            <a:off x="2495841" y="1197108"/>
            <a:ext cx="2390839" cy="3046988"/>
          </a:xfrm>
          <a:prstGeom prst="rect">
            <a:avLst/>
          </a:prstGeom>
          <a:noFill/>
        </p:spPr>
        <p:txBody>
          <a:bodyPr wrap="square" lIns="0" tIns="0" rIns="0" bIns="0" rtlCol="0" anchor="t" anchorCtr="0">
            <a:spAutoFit/>
          </a:bodyPr>
          <a:lstStyle/>
          <a:p>
            <a:pPr defTabSz="872722"/>
            <a:r>
              <a:rPr lang="en-US" sz="1400" b="1" dirty="0">
                <a:solidFill>
                  <a:srgbClr val="FFFFFF"/>
                </a:solidFill>
              </a:rPr>
              <a:t>New facial recognition tool developed for lemurs</a:t>
            </a:r>
          </a:p>
          <a:p>
            <a:pPr defTabSz="872722">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1" name="Straight Connector 20">
            <a:extLst>
              <a:ext uri="{FF2B5EF4-FFF2-40B4-BE49-F238E27FC236}">
                <a16:creationId xmlns:a16="http://schemas.microsoft.com/office/drawing/2014/main" id="{C952B240-DCAF-4E42-BFC9-DB485275B9B7}"/>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0AE89D2-19A4-44E5-B4F8-B24ADE9E4E53}"/>
              </a:ext>
            </a:extLst>
          </p:cNvPr>
          <p:cNvSpPr txBox="1"/>
          <p:nvPr userDrawn="1"/>
        </p:nvSpPr>
        <p:spPr bwMode="ltGray">
          <a:xfrm>
            <a:off x="750292" y="707477"/>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A967D6B2-D970-4A41-9E1D-A15A427C5D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750292" y="1246592"/>
            <a:ext cx="1595325" cy="1131111"/>
          </a:xfrm>
          <a:prstGeom prst="rect">
            <a:avLst/>
          </a:prstGeom>
        </p:spPr>
      </p:pic>
    </p:spTree>
    <p:extLst>
      <p:ext uri="{BB962C8B-B14F-4D97-AF65-F5344CB8AC3E}">
        <p14:creationId xmlns:p14="http://schemas.microsoft.com/office/powerpoint/2010/main" val="3884731803"/>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5"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1"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dirty="0"/>
              <a:t>Edit Master text styles</a:t>
            </a:r>
          </a:p>
          <a:p>
            <a:pPr lvl="1"/>
            <a:r>
              <a:rPr lang="en-US" dirty="0"/>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311"/>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5269" y="5590932"/>
            <a:ext cx="1582743" cy="759097"/>
          </a:xfrm>
          <a:prstGeom prst="rect">
            <a:avLst/>
          </a:prstGeom>
        </p:spPr>
      </p:pic>
    </p:spTree>
    <p:extLst>
      <p:ext uri="{BB962C8B-B14F-4D97-AF65-F5344CB8AC3E}">
        <p14:creationId xmlns:p14="http://schemas.microsoft.com/office/powerpoint/2010/main" val="239251622"/>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Women behind the wireless</a:t>
            </a:r>
          </a:p>
          <a:p>
            <a:pPr defTabSz="872722">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userDrawn="1"/>
        </p:nvSpPr>
        <p:spPr bwMode="ltGray">
          <a:xfrm>
            <a:off x="750292" y="707477"/>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80" y="1246588"/>
            <a:ext cx="1598393" cy="1130855"/>
          </a:xfrm>
          <a:prstGeom prst="rect">
            <a:avLst/>
          </a:prstGeom>
        </p:spPr>
      </p:pic>
    </p:spTree>
    <p:extLst>
      <p:ext uri="{BB962C8B-B14F-4D97-AF65-F5344CB8AC3E}">
        <p14:creationId xmlns:p14="http://schemas.microsoft.com/office/powerpoint/2010/main" val="3318337343"/>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Divider_1">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
        <p:nvSpPr>
          <p:cNvPr id="2" name="TextBox 1"/>
          <p:cNvSpPr txBox="1"/>
          <p:nvPr userDrawn="1"/>
        </p:nvSpPr>
        <p:spPr>
          <a:xfrm>
            <a:off x="526197" y="6303688"/>
            <a:ext cx="2448272" cy="299295"/>
          </a:xfrm>
          <a:prstGeom prst="rect">
            <a:avLst/>
          </a:prstGeom>
          <a:solidFill>
            <a:schemeClr val="bg1"/>
          </a:solidFill>
        </p:spPr>
        <p:txBody>
          <a:bodyPr wrap="square" lIns="72000" tIns="72000" rIns="72000" bIns="72000" rtlCol="0">
            <a:spAutoFit/>
          </a:bodyPr>
          <a:lstStyle/>
          <a:p>
            <a:endParaRPr lang="en-GB" sz="1000" dirty="0"/>
          </a:p>
        </p:txBody>
      </p:sp>
    </p:spTree>
    <p:extLst>
      <p:ext uri="{BB962C8B-B14F-4D97-AF65-F5344CB8AC3E}">
        <p14:creationId xmlns:p14="http://schemas.microsoft.com/office/powerpoint/2010/main" val="228939344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Divider_2">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931106888"/>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Divider_3">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29736630"/>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Divider_4">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53735289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Divider_5">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706961226"/>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over Page_Image 3 (grey-scale)">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H="1" flipV="1">
            <a:off x="1" y="3483"/>
            <a:ext cx="9144000" cy="6858000"/>
          </a:xfrm>
          <a:prstGeom prst="rect">
            <a:avLst/>
          </a:prstGeom>
          <a:noFill/>
          <a:ln>
            <a:noFill/>
          </a:ln>
        </p:spPr>
      </p:pic>
      <p:sp>
        <p:nvSpPr>
          <p:cNvPr id="29" name="Freeform 17"/>
          <p:cNvSpPr>
            <a:spLocks/>
          </p:cNvSpPr>
          <p:nvPr/>
        </p:nvSpPr>
        <p:spPr bwMode="auto">
          <a:xfrm>
            <a:off x="1108" y="3483"/>
            <a:ext cx="9141785"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3632" y="6057901"/>
            <a:ext cx="2926209" cy="306000"/>
          </a:xfrm>
          <a:prstGeom prst="rect">
            <a:avLst/>
          </a:prstGeom>
        </p:spPr>
      </p:pic>
      <p:grpSp>
        <p:nvGrpSpPr>
          <p:cNvPr id="11" name="Group 10"/>
          <p:cNvGrpSpPr/>
          <p:nvPr/>
        </p:nvGrpSpPr>
        <p:grpSpPr>
          <a:xfrm>
            <a:off x="4545227" y="-3360"/>
            <a:ext cx="4144742" cy="3258955"/>
            <a:chOff x="4891355" y="-10176"/>
            <a:chExt cx="4490137" cy="3258955"/>
          </a:xfrm>
        </p:grpSpPr>
        <p:sp>
          <p:nvSpPr>
            <p:cNvPr id="15"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5"/>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3" name="Title 1"/>
          <p:cNvSpPr>
            <a:spLocks noGrp="1"/>
          </p:cNvSpPr>
          <p:nvPr>
            <p:ph type="title"/>
          </p:nvPr>
        </p:nvSpPr>
        <p:spPr>
          <a:xfrm>
            <a:off x="4769786" y="507608"/>
            <a:ext cx="3695643" cy="649049"/>
          </a:xfrm>
        </p:spPr>
        <p:txBody>
          <a:bodyPr/>
          <a:lstStyle>
            <a:lvl1pPr>
              <a:defRPr sz="2300">
                <a:solidFill>
                  <a:schemeClr val="accent5"/>
                </a:solidFill>
              </a:defRPr>
            </a:lvl1pPr>
          </a:lstStyle>
          <a:p>
            <a:r>
              <a:rPr lang="en-US"/>
              <a:t>Click to edit Master title style</a:t>
            </a:r>
            <a:endParaRPr lang="en-GB" dirty="0"/>
          </a:p>
        </p:txBody>
      </p:sp>
      <p:sp>
        <p:nvSpPr>
          <p:cNvPr id="14" name="Text Placeholder 3"/>
          <p:cNvSpPr>
            <a:spLocks noGrp="1"/>
          </p:cNvSpPr>
          <p:nvPr>
            <p:ph type="body" sz="quarter" idx="12"/>
          </p:nvPr>
        </p:nvSpPr>
        <p:spPr>
          <a:xfrm>
            <a:off x="4769748" y="1274763"/>
            <a:ext cx="3695700"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a:t>Click to edit Master text styles</a:t>
            </a:r>
          </a:p>
          <a:p>
            <a:pPr lvl="1"/>
            <a:r>
              <a:rPr lang="en-US"/>
              <a:t>Second level</a:t>
            </a:r>
          </a:p>
        </p:txBody>
      </p:sp>
      <p:sp>
        <p:nvSpPr>
          <p:cNvPr id="19" name="Rectangle 18"/>
          <p:cNvSpPr/>
          <p:nvPr/>
        </p:nvSpPr>
        <p:spPr bwMode="auto">
          <a:xfrm>
            <a:off x="9357763" y="2"/>
            <a:ext cx="2177744"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a:solidFill>
                  <a:schemeClr val="accent6"/>
                </a:solidFill>
              </a:rPr>
              <a:t>Updating image</a:t>
            </a:r>
          </a:p>
          <a:p>
            <a:pPr algn="l"/>
            <a:r>
              <a:rPr lang="en-US" sz="1100" b="0" dirty="0">
                <a:solidFill>
                  <a:schemeClr val="accent6"/>
                </a:solidFill>
              </a:rPr>
              <a:t>To update the background image:</a:t>
            </a:r>
          </a:p>
          <a:p>
            <a:pPr marL="177800" indent="-177800" algn="l">
              <a:buFont typeface="Arial" panose="020B0604020202020204" pitchFamily="34" charset="0"/>
              <a:buChar char="•"/>
            </a:pPr>
            <a:r>
              <a:rPr lang="en-US" sz="1100" b="0" dirty="0">
                <a:solidFill>
                  <a:schemeClr val="accent6"/>
                </a:solidFill>
              </a:rPr>
              <a:t>Go to ‘View’</a:t>
            </a:r>
          </a:p>
          <a:p>
            <a:pPr marL="177800" indent="-177800" algn="l">
              <a:buFont typeface="Arial" panose="020B0604020202020204" pitchFamily="34" charset="0"/>
              <a:buChar char="•"/>
            </a:pPr>
            <a:r>
              <a:rPr lang="en-US" sz="1100" b="0" dirty="0">
                <a:solidFill>
                  <a:schemeClr val="accent6"/>
                </a:solidFill>
              </a:rPr>
              <a:t>Select ‘Slide Master’</a:t>
            </a:r>
          </a:p>
          <a:p>
            <a:pPr marL="177800" indent="-177800" algn="l">
              <a:buFont typeface="Arial" panose="020B0604020202020204" pitchFamily="34" charset="0"/>
              <a:buChar char="•"/>
            </a:pPr>
            <a:r>
              <a:rPr lang="en-US" sz="1100" b="0" dirty="0">
                <a:solidFill>
                  <a:schemeClr val="accent6"/>
                </a:solidFill>
              </a:rPr>
              <a:t>Select the page with the image</a:t>
            </a:r>
          </a:p>
          <a:p>
            <a:pPr marL="177800" indent="-177800" algn="l">
              <a:buFont typeface="Arial" panose="020B0604020202020204" pitchFamily="34" charset="0"/>
              <a:buChar char="•"/>
            </a:pPr>
            <a:r>
              <a:rPr lang="en-US" sz="1100" b="0" dirty="0">
                <a:solidFill>
                  <a:schemeClr val="accent6"/>
                </a:solidFill>
              </a:rPr>
              <a:t>Right click on the image</a:t>
            </a:r>
            <a:r>
              <a:rPr lang="en-US" sz="1100" b="0" baseline="0" dirty="0">
                <a:solidFill>
                  <a:schemeClr val="accent6"/>
                </a:solidFill>
              </a:rPr>
              <a:t> and select ‘C</a:t>
            </a:r>
            <a:r>
              <a:rPr lang="en-US" sz="1100" b="0" dirty="0">
                <a:solidFill>
                  <a:schemeClr val="accent6"/>
                </a:solidFill>
              </a:rPr>
              <a:t>hange picture’</a:t>
            </a:r>
          </a:p>
          <a:p>
            <a:pPr marL="177800" indent="-177800" algn="l">
              <a:buFont typeface="Arial" panose="020B0604020202020204" pitchFamily="34" charset="0"/>
              <a:buChar char="•"/>
            </a:pPr>
            <a:r>
              <a:rPr lang="en-US" sz="1100" b="0" dirty="0">
                <a:solidFill>
                  <a:schemeClr val="accent6"/>
                </a:solidFill>
              </a:rPr>
              <a:t>Navigate to the location with the new image</a:t>
            </a:r>
          </a:p>
          <a:p>
            <a:pPr marL="177800" indent="-177800" algn="l">
              <a:buFont typeface="Arial" panose="020B0604020202020204" pitchFamily="34" charset="0"/>
              <a:buChar char="•"/>
            </a:pPr>
            <a:r>
              <a:rPr lang="en-US" sz="1100" b="0" dirty="0">
                <a:solidFill>
                  <a:schemeClr val="accent6"/>
                </a:solidFill>
              </a:rPr>
              <a:t>Select</a:t>
            </a:r>
            <a:r>
              <a:rPr lang="en-US" sz="1100" b="0" baseline="0" dirty="0">
                <a:solidFill>
                  <a:schemeClr val="accent6"/>
                </a:solidFill>
              </a:rPr>
              <a:t> ‘insert’</a:t>
            </a:r>
          </a:p>
          <a:p>
            <a:pPr marL="177800" indent="-177800" algn="l">
              <a:buFont typeface="Arial" panose="020B0604020202020204" pitchFamily="34" charset="0"/>
              <a:buChar char="•"/>
            </a:pPr>
            <a:endParaRPr lang="en-US" sz="1100" b="0" kern="1200" baseline="0" dirty="0">
              <a:solidFill>
                <a:schemeClr val="accent6"/>
              </a:solidFill>
              <a:latin typeface="+mn-lt"/>
              <a:ea typeface="+mn-ea"/>
              <a:cs typeface="+mn-cs"/>
            </a:endParaRPr>
          </a:p>
          <a:p>
            <a:pPr marL="0" indent="0" algn="l">
              <a:buFontTx/>
              <a:buNone/>
            </a:pPr>
            <a:r>
              <a:rPr lang="en-US" sz="1100" b="0" kern="1200" dirty="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167628630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Divider_6">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6958620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Text Placeholder 10"/>
          <p:cNvSpPr>
            <a:spLocks noGrp="1"/>
          </p:cNvSpPr>
          <p:nvPr>
            <p:ph type="body" sz="quarter" idx="16"/>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5"/>
          <p:cNvSpPr>
            <a:spLocks noGrp="1"/>
          </p:cNvSpPr>
          <p:nvPr>
            <p:ph type="title"/>
          </p:nvPr>
        </p:nvSpPr>
        <p:spPr bwMode="ltGray"/>
        <p:txBody>
          <a:bodyPr/>
          <a:lstStyle/>
          <a:p>
            <a:r>
              <a:rPr lang="en-US"/>
              <a:t>Click to edit Master title style</a:t>
            </a:r>
            <a:endParaRPr lang="en-GB" dirty="0"/>
          </a:p>
        </p:txBody>
      </p:sp>
    </p:spTree>
    <p:extLst>
      <p:ext uri="{BB962C8B-B14F-4D97-AF65-F5344CB8AC3E}">
        <p14:creationId xmlns:p14="http://schemas.microsoft.com/office/powerpoint/2010/main" val="1366842319"/>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a:p>
        </p:txBody>
      </p:sp>
    </p:spTree>
    <p:extLst>
      <p:ext uri="{BB962C8B-B14F-4D97-AF65-F5344CB8AC3E}">
        <p14:creationId xmlns:p14="http://schemas.microsoft.com/office/powerpoint/2010/main" val="39112366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bwMode="ltGray">
          <a:xfrm>
            <a:off x="4718636" y="1436716"/>
            <a:ext cx="3642092" cy="276999"/>
          </a:xfrm>
        </p:spPr>
        <p:txBody>
          <a:bodyPr/>
          <a:lstStyle/>
          <a:p>
            <a:r>
              <a:rPr lang="en-US" dirty="0"/>
              <a:t>Click icon to add picture</a:t>
            </a:r>
            <a:endParaRPr lang="en-GB" dirty="0"/>
          </a:p>
        </p:txBody>
      </p:sp>
      <p:sp>
        <p:nvSpPr>
          <p:cNvPr id="4" name="Title 3"/>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3642092"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811133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bwMode="ltGray">
          <a:xfrm>
            <a:off x="761772"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4726231"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
        <p:nvSpPr>
          <p:cNvPr id="2" name="TextBox 1"/>
          <p:cNvSpPr txBox="1"/>
          <p:nvPr userDrawn="1"/>
        </p:nvSpPr>
        <p:spPr>
          <a:xfrm>
            <a:off x="611560" y="6381328"/>
            <a:ext cx="2304256" cy="299295"/>
          </a:xfrm>
          <a:prstGeom prst="rect">
            <a:avLst/>
          </a:prstGeom>
          <a:solidFill>
            <a:schemeClr val="bg1"/>
          </a:solidFill>
        </p:spPr>
        <p:txBody>
          <a:bodyPr wrap="square" lIns="72000" tIns="72000" rIns="72000" bIns="72000" rtlCol="0">
            <a:spAutoFit/>
          </a:bodyPr>
          <a:lstStyle/>
          <a:p>
            <a:endParaRPr lang="en-GB" sz="1000" dirty="0"/>
          </a:p>
        </p:txBody>
      </p:sp>
    </p:spTree>
    <p:extLst>
      <p:ext uri="{BB962C8B-B14F-4D97-AF65-F5344CB8AC3E}">
        <p14:creationId xmlns:p14="http://schemas.microsoft.com/office/powerpoint/2010/main" val="17851453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3404089"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6"/>
          </p:nvPr>
        </p:nvSpPr>
        <p:spPr bwMode="ltGray">
          <a:xfrm>
            <a:off x="6046177"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273945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Tree>
    <p:extLst>
      <p:ext uri="{BB962C8B-B14F-4D97-AF65-F5344CB8AC3E}">
        <p14:creationId xmlns:p14="http://schemas.microsoft.com/office/powerpoint/2010/main" val="904035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654862"/>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ack Page_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1"/>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E1B57CAE-42F5-4369-98FD-DC3AF5FF716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ltGray">
          <a:xfrm>
            <a:off x="5582281" y="1795225"/>
            <a:ext cx="1086026" cy="772534"/>
          </a:xfrm>
          <a:prstGeom prst="rect">
            <a:avLst/>
          </a:prstGeom>
        </p:spPr>
      </p:pic>
      <p:sp>
        <p:nvSpPr>
          <p:cNvPr id="18" name="TextBox 17">
            <a:extLst>
              <a:ext uri="{FF2B5EF4-FFF2-40B4-BE49-F238E27FC236}">
                <a16:creationId xmlns:a16="http://schemas.microsoft.com/office/drawing/2014/main" id="{5284BAFC-AF71-4E3E-BD00-802F107BAF64}"/>
              </a:ext>
            </a:extLst>
          </p:cNvPr>
          <p:cNvSpPr txBox="1"/>
          <p:nvPr userDrawn="1"/>
        </p:nvSpPr>
        <p:spPr bwMode="ltGray">
          <a:xfrm>
            <a:off x="6684437" y="1722410"/>
            <a:ext cx="1992986" cy="225791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Antarctica meltdown could </a:t>
            </a:r>
            <a:br>
              <a:rPr lang="en-US" sz="1000" b="1" dirty="0">
                <a:solidFill>
                  <a:srgbClr val="FFFFFF"/>
                </a:solidFill>
              </a:rPr>
            </a:br>
            <a:r>
              <a:rPr lang="en-US" sz="1000" b="1" dirty="0">
                <a:solidFill>
                  <a:srgbClr val="FFFFFF"/>
                </a:solidFill>
              </a:rPr>
              <a:t>double sea level rise</a:t>
            </a:r>
            <a:endParaRPr lang="en-US" sz="800" b="1" dirty="0">
              <a:solidFill>
                <a:srgbClr val="FFFFFF"/>
              </a:solidFill>
            </a:endParaRPr>
          </a:p>
          <a:p>
            <a:pPr defTabSz="872722">
              <a:lnSpc>
                <a:spcPct val="100000"/>
              </a:lnSpc>
              <a:spcAft>
                <a:spcPts val="600"/>
              </a:spcAft>
              <a:buClr>
                <a:srgbClr val="58595B"/>
              </a:buClr>
            </a:pPr>
            <a:r>
              <a:rPr lang="en-US" sz="800" dirty="0">
                <a:solidFill>
                  <a:srgbClr val="FFFFFF"/>
                </a:solidFill>
              </a:rPr>
              <a:t>Researchers at Pennsylvania State University have been considering how quickly a glacial ice melt in Antarctica would raise sea levels. By updating models with new discoveries and comparing them with past sea-level rise events they predict that a melting Antarctica could raise oceans by more than 3 feet by the end of the century if greenhouse gas emissions continued unabated, roughly doubling previous total sea-level rise estimates. Rising seas could put many of the world’s coastlines underwater or at risk of flooding and storm surges.</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1640278325"/>
      </p:ext>
    </p:extLst>
  </p:cSld>
  <p:clrMapOvr>
    <a:masterClrMapping/>
  </p:clrMapOvr>
  <p:extLst>
    <p:ext uri="{DCECCB84-F9BA-43D5-87BE-67443E8EF086}">
      <p15:sldGuideLst xmlns:p15="http://schemas.microsoft.com/office/powerpoint/2012/main">
        <p15:guide id="1" pos="1079" userDrawn="1">
          <p15:clr>
            <a:srgbClr val="FBAE40"/>
          </p15:clr>
        </p15:guide>
        <p15:guide id="2" pos="5928"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ack Page_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66C3D89F-C257-4667-A169-3127141ABA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a:extLst>
              <a:ext uri="{FF2B5EF4-FFF2-40B4-BE49-F238E27FC236}">
                <a16:creationId xmlns:a16="http://schemas.microsoft.com/office/drawing/2014/main" id="{D13C4C37-0364-4D3A-AD57-18840FE1731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bwMode="ltGray">
          <a:xfrm>
            <a:off x="5582281" y="1795225"/>
            <a:ext cx="1086026" cy="772534"/>
          </a:xfrm>
          <a:prstGeom prst="rect">
            <a:avLst/>
          </a:prstGeom>
          <a:noFill/>
          <a:ln>
            <a:noFill/>
          </a:ln>
        </p:spPr>
      </p:pic>
      <p:sp>
        <p:nvSpPr>
          <p:cNvPr id="14" name="TextBox 13">
            <a:extLst>
              <a:ext uri="{FF2B5EF4-FFF2-40B4-BE49-F238E27FC236}">
                <a16:creationId xmlns:a16="http://schemas.microsoft.com/office/drawing/2014/main" id="{D85C3712-F0A0-44FF-9752-1F1E1A6846AA}"/>
              </a:ext>
            </a:extLst>
          </p:cNvPr>
          <p:cNvSpPr txBox="1"/>
          <p:nvPr userDrawn="1"/>
        </p:nvSpPr>
        <p:spPr bwMode="ltGray">
          <a:xfrm>
            <a:off x="6684437" y="1722410"/>
            <a:ext cx="1992986" cy="2304083"/>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Understanding past </a:t>
            </a:r>
            <a:br>
              <a:rPr lang="en-US" sz="1000" b="1" dirty="0">
                <a:solidFill>
                  <a:srgbClr val="FFFFFF"/>
                </a:solidFill>
              </a:rPr>
            </a:br>
            <a:r>
              <a:rPr lang="en-US" sz="1000" b="1" dirty="0">
                <a:solidFill>
                  <a:srgbClr val="FFFFFF"/>
                </a:solidFill>
              </a:rPr>
              <a:t>climates in Antarctica</a:t>
            </a:r>
          </a:p>
          <a:p>
            <a:pPr defTabSz="872722">
              <a:lnSpc>
                <a:spcPct val="100000"/>
              </a:lnSpc>
              <a:spcAft>
                <a:spcPts val="600"/>
              </a:spcAft>
              <a:buClr>
                <a:srgbClr val="58595B"/>
              </a:buClr>
            </a:pPr>
            <a:r>
              <a:rPr lang="en-US" sz="800" dirty="0">
                <a:solidFill>
                  <a:srgbClr val="FFFFFF"/>
                </a:solidFill>
              </a:rPr>
              <a:t>The permafrost at Table Mountain in Antarctica is thought to be up to 20 million years old and holds valuable clues to what the environment was like in eras when temperatures and sea levels were higher than they are today. With recent studies showing that the environmental temperature in which an organism lives is encoded in their DNA, a research  team from New Zealand set out to sample sediment cores </a:t>
            </a:r>
            <a:br>
              <a:rPr lang="en-US" sz="800" dirty="0">
                <a:solidFill>
                  <a:srgbClr val="FFFFFF"/>
                </a:solidFill>
              </a:rPr>
            </a:br>
            <a:r>
              <a:rPr lang="en-US" sz="800" dirty="0">
                <a:solidFill>
                  <a:srgbClr val="FFFFFF"/>
                </a:solidFill>
              </a:rPr>
              <a:t>to obtain ancient bacteria. These individual bacterial cells were then sequenced, reconstructed and analysed in order help</a:t>
            </a:r>
            <a:br>
              <a:rPr lang="en-US" sz="800" dirty="0">
                <a:solidFill>
                  <a:srgbClr val="FFFFFF"/>
                </a:solidFill>
              </a:rPr>
            </a:br>
            <a:r>
              <a:rPr lang="en-US" sz="800" dirty="0">
                <a:solidFill>
                  <a:srgbClr val="FFFFFF"/>
                </a:solidFill>
              </a:rPr>
              <a:t>to identify the temperatures under </a:t>
            </a:r>
            <a:br>
              <a:rPr lang="en-US" sz="800" dirty="0">
                <a:solidFill>
                  <a:srgbClr val="FFFFFF"/>
                </a:solidFill>
              </a:rPr>
            </a:br>
            <a:r>
              <a:rPr lang="en-US" sz="800" dirty="0">
                <a:solidFill>
                  <a:srgbClr val="FFFFFF"/>
                </a:solidFill>
              </a:rPr>
              <a:t>which the bacteria lived. </a:t>
            </a:r>
          </a:p>
        </p:txBody>
      </p:sp>
    </p:spTree>
    <p:extLst>
      <p:ext uri="{BB962C8B-B14F-4D97-AF65-F5344CB8AC3E}">
        <p14:creationId xmlns:p14="http://schemas.microsoft.com/office/powerpoint/2010/main" val="2858277048"/>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over Page_Image 4 (blue-scale)">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9367" y="2"/>
            <a:ext cx="8754632" cy="6397737"/>
          </a:xfrm>
          <a:prstGeom prst="rect">
            <a:avLst/>
          </a:prstGeom>
        </p:spPr>
      </p:pic>
      <p:sp>
        <p:nvSpPr>
          <p:cNvPr id="29" name="Freeform 17"/>
          <p:cNvSpPr>
            <a:spLocks/>
          </p:cNvSpPr>
          <p:nvPr/>
        </p:nvSpPr>
        <p:spPr bwMode="auto">
          <a:xfrm>
            <a:off x="1108" y="3483"/>
            <a:ext cx="9141785"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3632" y="6057901"/>
            <a:ext cx="2926209" cy="306000"/>
          </a:xfrm>
          <a:prstGeom prst="rect">
            <a:avLst/>
          </a:prstGeom>
        </p:spPr>
      </p:pic>
      <p:grpSp>
        <p:nvGrpSpPr>
          <p:cNvPr id="13" name="Group 12"/>
          <p:cNvGrpSpPr/>
          <p:nvPr/>
        </p:nvGrpSpPr>
        <p:grpSpPr>
          <a:xfrm>
            <a:off x="4545227" y="-3360"/>
            <a:ext cx="4144742" cy="3258955"/>
            <a:chOff x="4891355" y="-10176"/>
            <a:chExt cx="4490137" cy="3258955"/>
          </a:xfrm>
        </p:grpSpPr>
        <p:sp>
          <p:nvSpPr>
            <p:cNvPr id="1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1" name="Title 1"/>
          <p:cNvSpPr>
            <a:spLocks noGrp="1"/>
          </p:cNvSpPr>
          <p:nvPr>
            <p:ph type="title"/>
          </p:nvPr>
        </p:nvSpPr>
        <p:spPr>
          <a:xfrm>
            <a:off x="4769786" y="507608"/>
            <a:ext cx="3695643" cy="649049"/>
          </a:xfrm>
        </p:spPr>
        <p:txBody>
          <a:bodyPr/>
          <a:lstStyle>
            <a:lvl1pPr>
              <a:defRPr sz="2300">
                <a:solidFill>
                  <a:schemeClr val="accent5"/>
                </a:solidFill>
              </a:defRPr>
            </a:lvl1pPr>
          </a:lstStyle>
          <a:p>
            <a:r>
              <a:rPr lang="en-US"/>
              <a:t>Click to edit Master title style</a:t>
            </a:r>
            <a:endParaRPr lang="en-GB" dirty="0"/>
          </a:p>
        </p:txBody>
      </p:sp>
      <p:sp>
        <p:nvSpPr>
          <p:cNvPr id="12" name="Text Placeholder 3"/>
          <p:cNvSpPr>
            <a:spLocks noGrp="1"/>
          </p:cNvSpPr>
          <p:nvPr>
            <p:ph type="body" sz="quarter" idx="12"/>
          </p:nvPr>
        </p:nvSpPr>
        <p:spPr>
          <a:xfrm>
            <a:off x="4769748" y="1274763"/>
            <a:ext cx="3695700"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a:t>Click to edit Master text styles</a:t>
            </a:r>
          </a:p>
          <a:p>
            <a:pPr lvl="1"/>
            <a:r>
              <a:rPr lang="en-US"/>
              <a:t>Second level</a:t>
            </a:r>
          </a:p>
        </p:txBody>
      </p:sp>
      <p:sp>
        <p:nvSpPr>
          <p:cNvPr id="18" name="Rectangle 17"/>
          <p:cNvSpPr/>
          <p:nvPr/>
        </p:nvSpPr>
        <p:spPr bwMode="auto">
          <a:xfrm>
            <a:off x="9357763" y="2"/>
            <a:ext cx="2177744"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a:solidFill>
                  <a:schemeClr val="accent6"/>
                </a:solidFill>
              </a:rPr>
              <a:t>Updating image</a:t>
            </a:r>
          </a:p>
          <a:p>
            <a:pPr algn="l"/>
            <a:r>
              <a:rPr lang="en-US" sz="1100" b="0" dirty="0">
                <a:solidFill>
                  <a:schemeClr val="accent6"/>
                </a:solidFill>
              </a:rPr>
              <a:t>To update the background image:</a:t>
            </a:r>
          </a:p>
          <a:p>
            <a:pPr marL="177800" indent="-177800" algn="l">
              <a:buFont typeface="Arial" panose="020B0604020202020204" pitchFamily="34" charset="0"/>
              <a:buChar char="•"/>
            </a:pPr>
            <a:r>
              <a:rPr lang="en-US" sz="1100" b="0" dirty="0">
                <a:solidFill>
                  <a:schemeClr val="accent6"/>
                </a:solidFill>
              </a:rPr>
              <a:t>Go to ‘View’</a:t>
            </a:r>
          </a:p>
          <a:p>
            <a:pPr marL="177800" indent="-177800" algn="l">
              <a:buFont typeface="Arial" panose="020B0604020202020204" pitchFamily="34" charset="0"/>
              <a:buChar char="•"/>
            </a:pPr>
            <a:r>
              <a:rPr lang="en-US" sz="1100" b="0" dirty="0">
                <a:solidFill>
                  <a:schemeClr val="accent6"/>
                </a:solidFill>
              </a:rPr>
              <a:t>Select ‘Slide Master’</a:t>
            </a:r>
          </a:p>
          <a:p>
            <a:pPr marL="177800" indent="-177800" algn="l">
              <a:buFont typeface="Arial" panose="020B0604020202020204" pitchFamily="34" charset="0"/>
              <a:buChar char="•"/>
            </a:pPr>
            <a:r>
              <a:rPr lang="en-US" sz="1100" b="0" dirty="0">
                <a:solidFill>
                  <a:schemeClr val="accent6"/>
                </a:solidFill>
              </a:rPr>
              <a:t>Select the page with the image</a:t>
            </a:r>
          </a:p>
          <a:p>
            <a:pPr marL="177800" indent="-177800" algn="l">
              <a:buFont typeface="Arial" panose="020B0604020202020204" pitchFamily="34" charset="0"/>
              <a:buChar char="•"/>
            </a:pPr>
            <a:r>
              <a:rPr lang="en-US" sz="1100" b="0" dirty="0">
                <a:solidFill>
                  <a:schemeClr val="accent6"/>
                </a:solidFill>
              </a:rPr>
              <a:t>Right click on the image</a:t>
            </a:r>
            <a:r>
              <a:rPr lang="en-US" sz="1100" b="0" baseline="0" dirty="0">
                <a:solidFill>
                  <a:schemeClr val="accent6"/>
                </a:solidFill>
              </a:rPr>
              <a:t> and select ‘C</a:t>
            </a:r>
            <a:r>
              <a:rPr lang="en-US" sz="1100" b="0" dirty="0">
                <a:solidFill>
                  <a:schemeClr val="accent6"/>
                </a:solidFill>
              </a:rPr>
              <a:t>hange picture’</a:t>
            </a:r>
          </a:p>
          <a:p>
            <a:pPr marL="177800" indent="-177800" algn="l">
              <a:buFont typeface="Arial" panose="020B0604020202020204" pitchFamily="34" charset="0"/>
              <a:buChar char="•"/>
            </a:pPr>
            <a:r>
              <a:rPr lang="en-US" sz="1100" b="0" dirty="0">
                <a:solidFill>
                  <a:schemeClr val="accent6"/>
                </a:solidFill>
              </a:rPr>
              <a:t>Navigate to the location with the new image</a:t>
            </a:r>
          </a:p>
          <a:p>
            <a:pPr marL="177800" indent="-177800" algn="l">
              <a:buFont typeface="Arial" panose="020B0604020202020204" pitchFamily="34" charset="0"/>
              <a:buChar char="•"/>
            </a:pPr>
            <a:r>
              <a:rPr lang="en-US" sz="1100" b="0" dirty="0">
                <a:solidFill>
                  <a:schemeClr val="accent6"/>
                </a:solidFill>
              </a:rPr>
              <a:t>Select</a:t>
            </a:r>
            <a:r>
              <a:rPr lang="en-US" sz="1100" b="0" baseline="0" dirty="0">
                <a:solidFill>
                  <a:schemeClr val="accent6"/>
                </a:solidFill>
              </a:rPr>
              <a:t> ‘insert’</a:t>
            </a:r>
          </a:p>
          <a:p>
            <a:pPr marL="177800" indent="-177800" algn="l">
              <a:buFont typeface="Arial" panose="020B0604020202020204" pitchFamily="34" charset="0"/>
              <a:buChar char="•"/>
            </a:pPr>
            <a:endParaRPr lang="en-US" sz="1100" b="0" kern="1200" baseline="0" dirty="0">
              <a:solidFill>
                <a:schemeClr val="accent6"/>
              </a:solidFill>
              <a:latin typeface="+mn-lt"/>
              <a:ea typeface="+mn-ea"/>
              <a:cs typeface="+mn-cs"/>
            </a:endParaRPr>
          </a:p>
          <a:p>
            <a:pPr marL="0" indent="0" algn="l">
              <a:buFontTx/>
              <a:buNone/>
            </a:pPr>
            <a:r>
              <a:rPr lang="en-US" sz="1100" b="0" kern="1200" dirty="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2977415141"/>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ack Page_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E2A9C01F-6BD8-416F-994D-480B442D89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8" name="Picture 17">
            <a:extLst>
              <a:ext uri="{FF2B5EF4-FFF2-40B4-BE49-F238E27FC236}">
                <a16:creationId xmlns:a16="http://schemas.microsoft.com/office/drawing/2014/main" id="{91B3CC6E-4720-41C0-BD7A-48C1E0BB924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flipH="1">
            <a:off x="5590596" y="1795224"/>
            <a:ext cx="1075321" cy="772533"/>
          </a:xfrm>
          <a:prstGeom prst="rect">
            <a:avLst/>
          </a:prstGeom>
        </p:spPr>
      </p:pic>
      <p:sp>
        <p:nvSpPr>
          <p:cNvPr id="20" name="TextBox 19">
            <a:extLst>
              <a:ext uri="{FF2B5EF4-FFF2-40B4-BE49-F238E27FC236}">
                <a16:creationId xmlns:a16="http://schemas.microsoft.com/office/drawing/2014/main" id="{122D832D-9DF5-40A6-9A45-0AB9535916CC}"/>
              </a:ext>
            </a:extLst>
          </p:cNvPr>
          <p:cNvSpPr txBox="1"/>
          <p:nvPr userDrawn="1"/>
        </p:nvSpPr>
        <p:spPr bwMode="ltGray">
          <a:xfrm>
            <a:off x="6684440" y="1722409"/>
            <a:ext cx="2043393" cy="181164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Following the progress of Dolly’s clones</a:t>
            </a:r>
          </a:p>
          <a:p>
            <a:pPr defTabSz="872722">
              <a:lnSpc>
                <a:spcPct val="100000"/>
              </a:lnSpc>
              <a:spcAft>
                <a:spcPts val="600"/>
              </a:spcAft>
              <a:buClr>
                <a:srgbClr val="58595B"/>
              </a:buClr>
            </a:pPr>
            <a:r>
              <a:rPr lang="en-US" sz="800" dirty="0">
                <a:solidFill>
                  <a:srgbClr val="FFFFFF"/>
                </a:solidFill>
              </a:rPr>
              <a:t>When Dolly, the cloned sheep, had to be put down halfway through her expected lifespan there was concern that the cloning process might create animals that aged prematurely. Twenty years on a team from the University of Nottingham have led a study on a small flock of Dolly clones that show that they are ageing no differently to naturally conceived sheep and were not suffering from any particular health problems when compared to a control group of non cloned animals.</a:t>
            </a:r>
          </a:p>
        </p:txBody>
      </p:sp>
    </p:spTree>
    <p:extLst>
      <p:ext uri="{BB962C8B-B14F-4D97-AF65-F5344CB8AC3E}">
        <p14:creationId xmlns:p14="http://schemas.microsoft.com/office/powerpoint/2010/main" val="1466166190"/>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ack Page_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9EF7BBF5-AA3B-4297-921E-E9802A99F9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3B32DDDB-F219-4E70-AF33-64D0D2C89A17}"/>
              </a:ext>
            </a:extLst>
          </p:cNvPr>
          <p:cNvSpPr txBox="1"/>
          <p:nvPr userDrawn="1"/>
        </p:nvSpPr>
        <p:spPr bwMode="ltGray">
          <a:xfrm>
            <a:off x="6684437" y="1722410"/>
            <a:ext cx="1992986" cy="1934751"/>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Frogs catch flies with sticky tongues</a:t>
            </a:r>
          </a:p>
          <a:p>
            <a:pPr defTabSz="872722">
              <a:lnSpc>
                <a:spcPct val="100000"/>
              </a:lnSpc>
              <a:spcAft>
                <a:spcPts val="600"/>
              </a:spcAft>
              <a:buClr>
                <a:srgbClr val="58595B"/>
              </a:buClr>
            </a:pPr>
            <a:r>
              <a:rPr lang="en-US" sz="800" dirty="0">
                <a:solidFill>
                  <a:srgbClr val="FFFFFF"/>
                </a:solidFill>
              </a:rPr>
              <a:t>Scientists have discovered what makes the frog’s tongue uniquely sticky, allowing the amphibian to snag passing flies while squatting motionless by the water’s edge. Researchers at the Georgia Institute of Technology in Atlanta have found that frog saliva is able to switch between thin and watery as the whip-like tongue hits its target, to thick and sticky as the insect is reeled in, creating an almost inescapable trap. This makes the saliva a so-called non-Newtonian fluid. </a:t>
            </a:r>
          </a:p>
        </p:txBody>
      </p:sp>
      <p:pic>
        <p:nvPicPr>
          <p:cNvPr id="20"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5828" t="12328" r="18950" b="12662"/>
          <a:stretch/>
        </p:blipFill>
        <p:spPr>
          <a:xfrm>
            <a:off x="5579971" y="1800176"/>
            <a:ext cx="1087285" cy="762000"/>
          </a:xfrm>
          <a:prstGeom prst="rect">
            <a:avLst/>
          </a:prstGeom>
        </p:spPr>
      </p:pic>
      <p:sp>
        <p:nvSpPr>
          <p:cNvPr id="21" name="TextBox 20">
            <a:extLst>
              <a:ext uri="{FF2B5EF4-FFF2-40B4-BE49-F238E27FC236}">
                <a16:creationId xmlns:a16="http://schemas.microsoft.com/office/drawing/2014/main" id="{3B32DDDB-F219-4E70-AF33-64D0D2C89A17}"/>
              </a:ext>
            </a:extLst>
          </p:cNvPr>
          <p:cNvSpPr txBox="1"/>
          <p:nvPr userDrawn="1"/>
        </p:nvSpPr>
        <p:spPr bwMode="ltGray">
          <a:xfrm>
            <a:off x="5512377" y="2561016"/>
            <a:ext cx="1213879" cy="44203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800" dirty="0">
                <a:solidFill>
                  <a:srgbClr val="FFFFFF"/>
                </a:solidFill>
              </a:rPr>
              <a:t>Mark </a:t>
            </a:r>
            <a:r>
              <a:rPr lang="en-US" sz="800" dirty="0" err="1">
                <a:solidFill>
                  <a:srgbClr val="FFFFFF"/>
                </a:solidFill>
              </a:rPr>
              <a:t>Mandica</a:t>
            </a:r>
            <a:r>
              <a:rPr lang="en-US" sz="800" dirty="0">
                <a:solidFill>
                  <a:srgbClr val="FFFFFF"/>
                </a:solidFill>
              </a:rPr>
              <a:t> /</a:t>
            </a:r>
            <a:br>
              <a:rPr lang="en-US" sz="800" dirty="0">
                <a:solidFill>
                  <a:srgbClr val="FFFFFF"/>
                </a:solidFill>
              </a:rPr>
            </a:br>
            <a:r>
              <a:rPr lang="en-US" sz="800" dirty="0">
                <a:solidFill>
                  <a:srgbClr val="FFFFFF"/>
                </a:solidFill>
              </a:rPr>
              <a:t>The Amphibian Foundation</a:t>
            </a:r>
          </a:p>
        </p:txBody>
      </p:sp>
    </p:spTree>
    <p:extLst>
      <p:ext uri="{BB962C8B-B14F-4D97-AF65-F5344CB8AC3E}">
        <p14:creationId xmlns:p14="http://schemas.microsoft.com/office/powerpoint/2010/main" val="295503627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ack Page_5">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BA4CEA25-255A-421A-8FD6-5D7D4AA4A7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9" name="Picture 18" descr="A person sitting at a picnic table&#10;&#10;Description generated with high confidence">
            <a:extLst>
              <a:ext uri="{FF2B5EF4-FFF2-40B4-BE49-F238E27FC236}">
                <a16:creationId xmlns:a16="http://schemas.microsoft.com/office/drawing/2014/main" id="{F433A84A-56D1-400D-8C47-68A25188FA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ltGray">
          <a:xfrm>
            <a:off x="5582280" y="1795229"/>
            <a:ext cx="1091926" cy="772533"/>
          </a:xfrm>
          <a:prstGeom prst="rect">
            <a:avLst/>
          </a:prstGeom>
        </p:spPr>
      </p:pic>
      <p:sp>
        <p:nvSpPr>
          <p:cNvPr id="14" name="TextBox 13">
            <a:extLst>
              <a:ext uri="{FF2B5EF4-FFF2-40B4-BE49-F238E27FC236}">
                <a16:creationId xmlns:a16="http://schemas.microsoft.com/office/drawing/2014/main" id="{66593E19-AAB9-4B90-9E55-ACE37172A01D}"/>
              </a:ext>
            </a:extLst>
          </p:cNvPr>
          <p:cNvSpPr txBox="1"/>
          <p:nvPr userDrawn="1"/>
        </p:nvSpPr>
        <p:spPr bwMode="ltGray">
          <a:xfrm>
            <a:off x="6684437" y="1722410"/>
            <a:ext cx="1992986" cy="213480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Cataloging homegarden </a:t>
            </a:r>
            <a:br>
              <a:rPr lang="en-US" sz="1000" b="1" dirty="0">
                <a:solidFill>
                  <a:srgbClr val="FFFFFF"/>
                </a:solidFill>
              </a:rPr>
            </a:br>
            <a:r>
              <a:rPr lang="en-US" sz="1000" b="1" dirty="0">
                <a:solidFill>
                  <a:srgbClr val="FFFFFF"/>
                </a:solidFill>
              </a:rPr>
              <a:t>biodiversity in Uganda</a:t>
            </a:r>
          </a:p>
          <a:p>
            <a:pPr defTabSz="872722">
              <a:lnSpc>
                <a:spcPct val="100000"/>
              </a:lnSpc>
              <a:spcAft>
                <a:spcPts val="600"/>
              </a:spcAft>
              <a:buClr>
                <a:srgbClr val="58595B"/>
              </a:buClr>
            </a:pPr>
            <a:r>
              <a:rPr lang="en-US" sz="800" dirty="0">
                <a:solidFill>
                  <a:srgbClr val="FFFFFF"/>
                </a:solidFill>
              </a:rPr>
              <a:t>Creating food security in countries such as Uganda often relies on the roll out of a national plan, and yet these don’t necessarily take account of the farmers’ voices or traditional food systems that have adapted over many generations to fit local cultural and ecological conditions. This research followed a human ecology approach to catalogue homegarden biodiversity and related ethnobotany knowledge in order to propose a more sustainable food security model.</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10628523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ack Page_6">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8" name="Picture 17">
            <a:extLst>
              <a:ext uri="{FF2B5EF4-FFF2-40B4-BE49-F238E27FC236}">
                <a16:creationId xmlns:a16="http://schemas.microsoft.com/office/drawing/2014/main" id="{03BA9BE5-DCF8-40B8-9CCD-75506F4B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5269" t="6276" r="3050" b="2042"/>
          <a:stretch/>
        </p:blipFill>
        <p:spPr bwMode="ltGray">
          <a:xfrm>
            <a:off x="5586192" y="1795225"/>
            <a:ext cx="716532" cy="2031974"/>
          </a:xfrm>
          <a:prstGeom prst="rect">
            <a:avLst/>
          </a:prstGeom>
          <a:noFill/>
          <a:ln>
            <a:noFill/>
          </a:ln>
        </p:spPr>
      </p:pic>
      <p:pic>
        <p:nvPicPr>
          <p:cNvPr id="13" name="Picture 12">
            <a:extLst>
              <a:ext uri="{FF2B5EF4-FFF2-40B4-BE49-F238E27FC236}">
                <a16:creationId xmlns:a16="http://schemas.microsoft.com/office/drawing/2014/main" id="{B8BDA46F-B642-4E9A-8230-D7213E310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21EC8FF4-A670-42FE-9E92-5901DBDA2338}"/>
              </a:ext>
            </a:extLst>
          </p:cNvPr>
          <p:cNvSpPr txBox="1"/>
          <p:nvPr userDrawn="1"/>
        </p:nvSpPr>
        <p:spPr bwMode="ltGray">
          <a:xfrm>
            <a:off x="6314942" y="1722408"/>
            <a:ext cx="2371456" cy="2104028"/>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Marie Curie (1867–1934)</a:t>
            </a:r>
          </a:p>
          <a:p>
            <a:pPr defTabSz="872722">
              <a:lnSpc>
                <a:spcPct val="100000"/>
              </a:lnSpc>
              <a:spcAft>
                <a:spcPts val="600"/>
              </a:spcAft>
              <a:buClr>
                <a:srgbClr val="58595B"/>
              </a:buClr>
            </a:pPr>
            <a:r>
              <a:rPr lang="en-US" sz="800" dirty="0">
                <a:solidFill>
                  <a:srgbClr val="FFFFFF"/>
                </a:solidFill>
              </a:rPr>
              <a:t>In a scientific world still dominated by men, Marie Curie shone not only as an extraordinary pioneer in the field of radioactivity, but also as a trailblazing female scientist. A French-Polish chemist and physicist, Curie discovered two new elements, polonium and radium, and revolutionised our understanding of radioactivity, the process by which unstable atoms decay by emitting energy in the form of radiation. The first person of either gender to win or share two Nobel Prizes, Curie is one of the most renowned scientists of a generation, whose influences can be seen throughout many areas of modern science, from particle physics to medicine.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413054357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ack Page_7">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20" name="Picture 19">
            <a:extLst>
              <a:ext uri="{FF2B5EF4-FFF2-40B4-BE49-F238E27FC236}">
                <a16:creationId xmlns:a16="http://schemas.microsoft.com/office/drawing/2014/main" id="{05AB82A9-62CB-4A5E-B702-41E4DB9811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5582280" y="1795225"/>
            <a:ext cx="716532" cy="2031974"/>
          </a:xfrm>
          <a:prstGeom prst="rect">
            <a:avLst/>
          </a:prstGeom>
          <a:noFill/>
          <a:ln>
            <a:noFill/>
          </a:ln>
        </p:spPr>
      </p:pic>
      <p:pic>
        <p:nvPicPr>
          <p:cNvPr id="13" name="Picture 12">
            <a:extLst>
              <a:ext uri="{FF2B5EF4-FFF2-40B4-BE49-F238E27FC236}">
                <a16:creationId xmlns:a16="http://schemas.microsoft.com/office/drawing/2014/main" id="{79BE4A3C-0D32-4CC1-B2A0-F1C90B8B38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9" name="TextBox 18">
            <a:extLst>
              <a:ext uri="{FF2B5EF4-FFF2-40B4-BE49-F238E27FC236}">
                <a16:creationId xmlns:a16="http://schemas.microsoft.com/office/drawing/2014/main" id="{0376CAC4-FE9A-4EEC-8644-CC9A94D05DE5}"/>
              </a:ext>
            </a:extLst>
          </p:cNvPr>
          <p:cNvSpPr txBox="1"/>
          <p:nvPr userDrawn="1"/>
        </p:nvSpPr>
        <p:spPr bwMode="ltGray">
          <a:xfrm>
            <a:off x="6314942" y="1722409"/>
            <a:ext cx="2371456" cy="148847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Chien Shiung Wu (1912–1997)</a:t>
            </a:r>
          </a:p>
          <a:p>
            <a:pPr defTabSz="872722">
              <a:lnSpc>
                <a:spcPct val="100000"/>
              </a:lnSpc>
              <a:spcAft>
                <a:spcPts val="600"/>
              </a:spcAft>
              <a:buClr>
                <a:srgbClr val="58595B"/>
              </a:buClr>
            </a:pPr>
            <a:r>
              <a:rPr lang="en-US" sz="800" dirty="0">
                <a:solidFill>
                  <a:srgbClr val="FFFFFF"/>
                </a:solidFill>
              </a:rPr>
              <a:t>Chien Shiung Wu was a Chinese American experimental physicist best known for conducting The Wu experiment that bears her name. This experiment showed that the conservation of parity was violated by a weak interaction and it was possible to distinguish between a mirrored variation of the world and the mirror image of the current world. This discovery earned Wu the Wolf Prize in Physics in 1978.</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332532231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ack Page_8">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C1C7E829-A605-4E86-9132-6854D27C69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pic>
        <p:nvPicPr>
          <p:cNvPr id="14" name="Picture 13" descr="A blue and white text&#10;&#10;Description generated with very high confidence">
            <a:extLst>
              <a:ext uri="{FF2B5EF4-FFF2-40B4-BE49-F238E27FC236}">
                <a16:creationId xmlns:a16="http://schemas.microsoft.com/office/drawing/2014/main" id="{26E23444-1B92-4CF6-BA11-2FFF9C53F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5582280" y="1795225"/>
            <a:ext cx="716532" cy="2031974"/>
          </a:xfrm>
          <a:prstGeom prst="rect">
            <a:avLst/>
          </a:prstGeom>
        </p:spPr>
      </p:pic>
      <p:sp>
        <p:nvSpPr>
          <p:cNvPr id="19" name="TextBox 18">
            <a:extLst>
              <a:ext uri="{FF2B5EF4-FFF2-40B4-BE49-F238E27FC236}">
                <a16:creationId xmlns:a16="http://schemas.microsoft.com/office/drawing/2014/main" id="{23CB2639-9386-4AB0-896A-2F5C64015CE0}"/>
              </a:ext>
            </a:extLst>
          </p:cNvPr>
          <p:cNvSpPr txBox="1"/>
          <p:nvPr userDrawn="1"/>
        </p:nvSpPr>
        <p:spPr bwMode="ltGray">
          <a:xfrm>
            <a:off x="6314942" y="1722419"/>
            <a:ext cx="2371456" cy="1857807"/>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Alan Turing (1867–1934)</a:t>
            </a:r>
          </a:p>
          <a:p>
            <a:pPr defTabSz="872722">
              <a:lnSpc>
                <a:spcPct val="100000"/>
              </a:lnSpc>
              <a:spcAft>
                <a:spcPts val="600"/>
              </a:spcAft>
              <a:buClr>
                <a:srgbClr val="58595B"/>
              </a:buClr>
            </a:pPr>
            <a:r>
              <a:rPr lang="en-US" sz="800" dirty="0">
                <a:solidFill>
                  <a:srgbClr val="FFFFFF"/>
                </a:solidFill>
              </a:rPr>
              <a:t>The scope of the achievements of Alan Turing, computer pioneer, wartime code-breaker and polymath, cannot be overstated. Renowned as the man who broke the Enigma code, Turing is also considered the father of computer science and artificial intelligence. His legacy is represented here with a visualisation of a “Turing Machine”, a hypothetical device he devised to represent the logic of a computer. The binary code depicted translates to one of Turing’s memorable quotes: Science is a differential equation. Religion is a boundary condition. </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637094914"/>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ack Page_9">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5582283" y="1695800"/>
            <a:ext cx="3104118"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5582280" y="1458217"/>
            <a:ext cx="1708288"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3" name="Picture 12">
            <a:extLst>
              <a:ext uri="{FF2B5EF4-FFF2-40B4-BE49-F238E27FC236}">
                <a16:creationId xmlns:a16="http://schemas.microsoft.com/office/drawing/2014/main" id="{FCB0C8F4-3E4F-4B43-BFAC-860B9326DE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DCE45E40-13F9-4F61-BB54-EAA5A617F973}"/>
              </a:ext>
            </a:extLst>
          </p:cNvPr>
          <p:cNvSpPr txBox="1"/>
          <p:nvPr userDrawn="1"/>
        </p:nvSpPr>
        <p:spPr bwMode="ltGray">
          <a:xfrm>
            <a:off x="6314942" y="1722409"/>
            <a:ext cx="2371456" cy="1365365"/>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de-DE" sz="1000" b="1" dirty="0">
                <a:solidFill>
                  <a:srgbClr val="FFFFFF"/>
                </a:solidFill>
              </a:rPr>
              <a:t>Alfred Nobel (1833–1896)</a:t>
            </a:r>
          </a:p>
          <a:p>
            <a:pPr defTabSz="872722">
              <a:lnSpc>
                <a:spcPct val="100000"/>
              </a:lnSpc>
              <a:spcAft>
                <a:spcPts val="600"/>
              </a:spcAft>
              <a:buClr>
                <a:srgbClr val="58595B"/>
              </a:buClr>
            </a:pPr>
            <a:r>
              <a:rPr lang="en-US" sz="800" dirty="0">
                <a:solidFill>
                  <a:srgbClr val="FFFFFF"/>
                </a:solidFill>
              </a:rPr>
              <a:t>Alfred Nobel was a Swedish chemist, engineer and inventor of dynamite. Dynamite made him very wealthy but partly in response to concerns about its negative uses, he decided to give the vast majority of his estate to establish the four Nobel Prizes with a fifth awarded in his memory, to people or organisations who promote peace around the world. </a:t>
            </a:r>
          </a:p>
          <a:p>
            <a:pPr defTabSz="872722">
              <a:lnSpc>
                <a:spcPct val="100000"/>
              </a:lnSpc>
              <a:spcAft>
                <a:spcPts val="600"/>
              </a:spcAft>
              <a:buClr>
                <a:srgbClr val="58595B"/>
              </a:buClr>
            </a:pPr>
            <a:endParaRPr lang="en-US" sz="800" dirty="0">
              <a:solidFill>
                <a:srgbClr val="FFFFFF"/>
              </a:solidFill>
            </a:endParaRPr>
          </a:p>
        </p:txBody>
      </p:sp>
      <p:pic>
        <p:nvPicPr>
          <p:cNvPr id="19" name="Picture 18"/>
          <p:cNvPicPr>
            <a:picLocks noChangeAspect="1"/>
          </p:cNvPicPr>
          <p:nvPr userDrawn="1"/>
        </p:nvPicPr>
        <p:blipFill rotWithShape="1">
          <a:blip r:embed="rId3" cstate="print">
            <a:extLst>
              <a:ext uri="{28A0092B-C50C-407E-A947-70E740481C1C}">
                <a14:useLocalDpi xmlns:a14="http://schemas.microsoft.com/office/drawing/2010/main" val="0"/>
              </a:ext>
            </a:extLst>
          </a:blip>
          <a:srcRect l="9836" r="9769"/>
          <a:stretch/>
        </p:blipFill>
        <p:spPr>
          <a:xfrm>
            <a:off x="5589131" y="1793291"/>
            <a:ext cx="703936" cy="1988262"/>
          </a:xfrm>
          <a:prstGeom prst="rect">
            <a:avLst/>
          </a:prstGeom>
          <a:ln w="6350">
            <a:noFill/>
          </a:ln>
        </p:spPr>
      </p:pic>
    </p:spTree>
    <p:extLst>
      <p:ext uri="{BB962C8B-B14F-4D97-AF65-F5344CB8AC3E}">
        <p14:creationId xmlns:p14="http://schemas.microsoft.com/office/powerpoint/2010/main" val="208131651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ack Page_10">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 name="Title 1"/>
          <p:cNvSpPr>
            <a:spLocks noGrp="1"/>
          </p:cNvSpPr>
          <p:nvPr>
            <p:ph type="title" hasCustomPrompt="1"/>
          </p:nvPr>
        </p:nvSpPr>
        <p:spPr bwMode="ltGray">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Text Placeholder 10"/>
          <p:cNvSpPr>
            <a:spLocks noGrp="1"/>
          </p:cNvSpPr>
          <p:nvPr>
            <p:ph type="body" sz="quarter" idx="14"/>
          </p:nvPr>
        </p:nvSpPr>
        <p:spPr bwMode="ltGray">
          <a:xfrm>
            <a:off x="762000" y="1412877"/>
            <a:ext cx="4161692"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Rectangle 11"/>
          <p:cNvSpPr/>
          <p:nvPr userDrawn="1"/>
        </p:nvSpPr>
        <p:spPr bwMode="ltGray">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grpSp>
        <p:nvGrpSpPr>
          <p:cNvPr id="3" name="Group 2">
            <a:extLst>
              <a:ext uri="{FF2B5EF4-FFF2-40B4-BE49-F238E27FC236}">
                <a16:creationId xmlns:a16="http://schemas.microsoft.com/office/drawing/2014/main" id="{5070D9AE-52E6-4D39-8ADD-D45B4DB2BFB1}"/>
              </a:ext>
            </a:extLst>
          </p:cNvPr>
          <p:cNvGrpSpPr/>
          <p:nvPr userDrawn="1"/>
        </p:nvGrpSpPr>
        <p:grpSpPr bwMode="ltGray">
          <a:xfrm>
            <a:off x="5582279" y="1458217"/>
            <a:ext cx="3104119" cy="2368982"/>
            <a:chOff x="6047469" y="1458217"/>
            <a:chExt cx="3362796" cy="2368982"/>
          </a:xfrm>
        </p:grpSpPr>
        <p:cxnSp>
          <p:nvCxnSpPr>
            <p:cNvPr id="15" name="Straight Connector 14">
              <a:extLst>
                <a:ext uri="{FF2B5EF4-FFF2-40B4-BE49-F238E27FC236}">
                  <a16:creationId xmlns:a16="http://schemas.microsoft.com/office/drawing/2014/main" id="{FEF262B8-4D52-4170-8AFE-18155C87FEC3}"/>
                </a:ext>
              </a:extLst>
            </p:cNvPr>
            <p:cNvCxnSpPr>
              <a:cxnSpLocks/>
            </p:cNvCxnSpPr>
            <p:nvPr/>
          </p:nvCxnSpPr>
          <p:spPr bwMode="ltGray">
            <a:xfrm>
              <a:off x="6047470" y="1695800"/>
              <a:ext cx="336279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F3B8F01-B8A3-4511-B293-FFF292F62862}"/>
                </a:ext>
              </a:extLst>
            </p:cNvPr>
            <p:cNvSpPr txBox="1"/>
            <p:nvPr/>
          </p:nvSpPr>
          <p:spPr bwMode="ltGray">
            <a:xfrm>
              <a:off x="6047470" y="1458217"/>
              <a:ext cx="1850646" cy="184666"/>
            </a:xfrm>
            <a:prstGeom prst="rect">
              <a:avLst/>
            </a:prstGeom>
            <a:noFill/>
          </p:spPr>
          <p:txBody>
            <a:bodyPr wrap="none" lIns="0" tIns="0" rIns="0" bIns="0" rtlCol="0">
              <a:spAutoFit/>
            </a:bodyPr>
            <a:lstStyle/>
            <a:p>
              <a:pPr defTabSz="872722"/>
              <a:r>
                <a:rPr lang="en-GB" sz="1200" dirty="0">
                  <a:solidFill>
                    <a:srgbClr val="FFFFFF"/>
                  </a:solidFill>
                </a:rPr>
                <a:t>The story behind the image</a:t>
              </a:r>
            </a:p>
          </p:txBody>
        </p:sp>
        <p:pic>
          <p:nvPicPr>
            <p:cNvPr id="19" name="Picture 18">
              <a:extLst>
                <a:ext uri="{FF2B5EF4-FFF2-40B4-BE49-F238E27FC236}">
                  <a16:creationId xmlns:a16="http://schemas.microsoft.com/office/drawing/2014/main" id="{A390B150-38F7-4F0E-BBE8-91DDD959CF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6047469" y="1795225"/>
              <a:ext cx="776243" cy="2031974"/>
            </a:xfrm>
            <a:prstGeom prst="rect">
              <a:avLst/>
            </a:prstGeom>
            <a:noFill/>
            <a:ln>
              <a:noFill/>
            </a:ln>
          </p:spPr>
        </p:pic>
      </p:grpSp>
      <p:pic>
        <p:nvPicPr>
          <p:cNvPr id="13" name="Picture 12">
            <a:extLst>
              <a:ext uri="{FF2B5EF4-FFF2-40B4-BE49-F238E27FC236}">
                <a16:creationId xmlns:a16="http://schemas.microsoft.com/office/drawing/2014/main" id="{D2A21FEC-B620-4568-A6AC-D38494983D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8" name="TextBox 17">
            <a:extLst>
              <a:ext uri="{FF2B5EF4-FFF2-40B4-BE49-F238E27FC236}">
                <a16:creationId xmlns:a16="http://schemas.microsoft.com/office/drawing/2014/main" id="{875B463F-906B-4355-9F74-54AF4D000292}"/>
              </a:ext>
            </a:extLst>
          </p:cNvPr>
          <p:cNvSpPr txBox="1"/>
          <p:nvPr userDrawn="1"/>
        </p:nvSpPr>
        <p:spPr bwMode="ltGray">
          <a:xfrm>
            <a:off x="6314942" y="1722409"/>
            <a:ext cx="2371456" cy="1611586"/>
          </a:xfrm>
          <a:prstGeom prst="rect">
            <a:avLst/>
          </a:prstGeom>
        </p:spPr>
        <p:txBody>
          <a:bodyPr vert="horz" wrap="square" lIns="72000" tIns="36000" rIns="36000" bIns="36000" rtlCol="0">
            <a:spAutoFit/>
          </a:bodyPr>
          <a:lstStyle>
            <a:lvl1pPr lvl="0" indent="0">
              <a:lnSpc>
                <a:spcPct val="105000"/>
              </a:lnSpc>
              <a:spcBef>
                <a:spcPts val="0"/>
              </a:spcBef>
              <a:spcAft>
                <a:spcPts val="1800"/>
              </a:spcAft>
              <a:buClr>
                <a:schemeClr val="tx1"/>
              </a:buClr>
              <a:buFont typeface="Arial" panose="020B0604020202020204" pitchFamily="34" charset="0"/>
              <a:buNone/>
              <a:defRPr sz="2200" b="0">
                <a:solidFill>
                  <a:schemeClr val="bg1"/>
                </a:solidFill>
                <a:latin typeface="+mj-lt"/>
              </a:defRPr>
            </a:lvl1pPr>
            <a:lvl2pPr marL="0" lvl="1" indent="0">
              <a:spcBef>
                <a:spcPts val="0"/>
              </a:spcBef>
              <a:spcAft>
                <a:spcPts val="600"/>
              </a:spcAft>
              <a:buClr>
                <a:schemeClr val="tx1"/>
              </a:buClr>
              <a:buFont typeface="Arial" panose="020B0604020202020204" pitchFamily="34" charset="0"/>
              <a:buNone/>
              <a:defRPr>
                <a:solidFill>
                  <a:schemeClr val="bg1"/>
                </a:solidFill>
              </a:defRPr>
            </a:lvl2pPr>
            <a:lvl3pPr marL="222250" lvl="2" indent="-222250">
              <a:spcBef>
                <a:spcPts val="0"/>
              </a:spcBef>
              <a:spcAft>
                <a:spcPts val="600"/>
              </a:spcAft>
              <a:buClr>
                <a:schemeClr val="bg1"/>
              </a:buClr>
              <a:buFont typeface="Calibri" panose="020F0502020204030204" pitchFamily="34" charset="0"/>
              <a:buChar char="•"/>
              <a:defRPr>
                <a:solidFill>
                  <a:schemeClr val="bg1"/>
                </a:solidFill>
              </a:defRPr>
            </a:lvl3pPr>
            <a:lvl4pPr marL="457200" lvl="3" indent="-228600">
              <a:spcBef>
                <a:spcPts val="0"/>
              </a:spcBef>
              <a:spcAft>
                <a:spcPts val="600"/>
              </a:spcAft>
              <a:buClr>
                <a:schemeClr val="bg1"/>
              </a:buClr>
              <a:buFont typeface="Calibri" panose="020F0502020204030204" pitchFamily="34" charset="0"/>
              <a:buChar char="•"/>
              <a:defRPr>
                <a:solidFill>
                  <a:schemeClr val="bg1"/>
                </a:solidFill>
              </a:defRPr>
            </a:lvl4pPr>
            <a:lvl5pPr marL="714375" lvl="4" indent="-234950">
              <a:spcBef>
                <a:spcPts val="0"/>
              </a:spcBef>
              <a:spcAft>
                <a:spcPts val="600"/>
              </a:spcAft>
              <a:buClr>
                <a:schemeClr val="bg1"/>
              </a:buClr>
              <a:buFont typeface="Calibri" panose="020F0502020204030204" pitchFamily="34" charset="0"/>
              <a:buChar char="─"/>
              <a:defRPr>
                <a:solidFill>
                  <a:schemeClr val="bg1"/>
                </a:solidFill>
              </a:defRPr>
            </a:lvl5pPr>
            <a:lvl6pPr marL="936625" indent="-214313">
              <a:spcBef>
                <a:spcPts val="0"/>
              </a:spcBef>
              <a:spcAft>
                <a:spcPts val="600"/>
              </a:spcAft>
              <a:buClr>
                <a:schemeClr val="tx2"/>
              </a:buClr>
              <a:buFont typeface="Calibri" panose="020F0502020204030204" pitchFamily="34" charset="0"/>
              <a:buChar char="−"/>
            </a:lvl6pPr>
            <a:lvl7pPr marL="0" indent="0">
              <a:spcBef>
                <a:spcPts val="0"/>
              </a:spcBef>
              <a:spcAft>
                <a:spcPts val="600"/>
              </a:spcAft>
              <a:buClr>
                <a:schemeClr val="tx1"/>
              </a:buClr>
              <a:buFontTx/>
              <a:buNone/>
            </a:lvl7pPr>
            <a:lvl8pPr marL="209550" indent="-209550">
              <a:spcBef>
                <a:spcPts val="0"/>
              </a:spcBef>
              <a:spcAft>
                <a:spcPts val="600"/>
              </a:spcAft>
              <a:buClr>
                <a:schemeClr val="tx1"/>
              </a:buClr>
              <a:buFont typeface="+mj-lt"/>
              <a:buAutoNum type="arabicPeriod"/>
              <a:defRPr baseline="0"/>
            </a:lvl8pPr>
            <a:lvl9pPr marL="473075" indent="-236538">
              <a:spcBef>
                <a:spcPts val="0"/>
              </a:spcBef>
              <a:spcAft>
                <a:spcPts val="600"/>
              </a:spcAft>
              <a:buClr>
                <a:schemeClr val="tx1"/>
              </a:buClr>
              <a:buFont typeface="+mj-lt"/>
              <a:buAutoNum type="alphaLcPeriod"/>
              <a:defRPr baseline="0"/>
            </a:lvl9pPr>
          </a:lstStyle>
          <a:p>
            <a:pPr defTabSz="872722">
              <a:lnSpc>
                <a:spcPct val="100000"/>
              </a:lnSpc>
              <a:spcAft>
                <a:spcPts val="600"/>
              </a:spcAft>
              <a:buClr>
                <a:srgbClr val="58595B"/>
              </a:buClr>
            </a:pPr>
            <a:r>
              <a:rPr lang="en-US" sz="1000" b="1" dirty="0">
                <a:solidFill>
                  <a:srgbClr val="FFFFFF"/>
                </a:solidFill>
              </a:rPr>
              <a:t>John Maynard Keynes (1883–1946)</a:t>
            </a:r>
          </a:p>
          <a:p>
            <a:pPr defTabSz="872722">
              <a:lnSpc>
                <a:spcPct val="100000"/>
              </a:lnSpc>
              <a:spcAft>
                <a:spcPts val="600"/>
              </a:spcAft>
              <a:buClr>
                <a:srgbClr val="58595B"/>
              </a:buClr>
            </a:pPr>
            <a:r>
              <a:rPr lang="en-US" sz="800" dirty="0">
                <a:solidFill>
                  <a:srgbClr val="FFFFFF"/>
                </a:solidFill>
              </a:rPr>
              <a:t>John Maynard Keynes was a British economist who revolutionised the theory and practice of macroeconomics, reformed economics and had a profound influence on economic policy. This illustration represents the Keynesian model which shows that in a monetary economy it is possible to have periods of high unemployment unless governments use active monetary and fiscal policy to stimulate aggregate demand.</a:t>
            </a:r>
          </a:p>
          <a:p>
            <a:pPr defTabSz="872722">
              <a:lnSpc>
                <a:spcPct val="100000"/>
              </a:lnSpc>
              <a:spcAft>
                <a:spcPts val="600"/>
              </a:spcAft>
              <a:buClr>
                <a:srgbClr val="58595B"/>
              </a:buClr>
            </a:pPr>
            <a:endParaRPr lang="en-US" sz="800" dirty="0">
              <a:solidFill>
                <a:srgbClr val="FFFFFF"/>
              </a:solidFill>
            </a:endParaRPr>
          </a:p>
        </p:txBody>
      </p:sp>
    </p:spTree>
    <p:extLst>
      <p:ext uri="{BB962C8B-B14F-4D97-AF65-F5344CB8AC3E}">
        <p14:creationId xmlns:p14="http://schemas.microsoft.com/office/powerpoint/2010/main" val="261208297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ver Page_1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38036E-3AC3-4AFB-BCBE-21A40CF5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57926" y="721872"/>
            <a:ext cx="9086074" cy="6136128"/>
          </a:xfrm>
          <a:prstGeom prst="rect">
            <a:avLst/>
          </a:prstGeom>
        </p:spPr>
      </p:pic>
      <p:pic>
        <p:nvPicPr>
          <p:cNvPr id="14" name="Picture 13">
            <a:extLst>
              <a:ext uri="{FF2B5EF4-FFF2-40B4-BE49-F238E27FC236}">
                <a16:creationId xmlns:a16="http://schemas.microsoft.com/office/drawing/2014/main" id="{96C383B2-7FAC-4A6B-96B3-FC59107521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4206"/>
            <a:ext cx="3631681" cy="630942"/>
          </a:xfrm>
        </p:spPr>
        <p:txBody>
          <a:bodyPr/>
          <a:lstStyle>
            <a:lvl1pPr>
              <a:defRPr sz="2000" b="0">
                <a:solidFill>
                  <a:schemeClr val="accent6"/>
                </a:solidFill>
                <a:latin typeface="+mj-lt"/>
              </a:defRPr>
            </a:lvl1pPr>
            <a:lvl2pPr>
              <a:defRPr sz="1600">
                <a:solidFill>
                  <a:schemeClr val="accent6"/>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BCE79ABB-6F4E-4B9B-B1DC-63FE973A7CF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D9C36541-28EB-4A64-9EC4-D8DFDDE360BC}"/>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77582" y="5827797"/>
            <a:ext cx="2000426" cy="579120"/>
          </a:xfrm>
          <a:prstGeom prst="rect">
            <a:avLst/>
          </a:prstGeom>
        </p:spPr>
      </p:pic>
    </p:spTree>
    <p:extLst>
      <p:ext uri="{BB962C8B-B14F-4D97-AF65-F5344CB8AC3E}">
        <p14:creationId xmlns:p14="http://schemas.microsoft.com/office/powerpoint/2010/main" val="2284916393"/>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Back Page_1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Rectangle 20">
            <a:extLst>
              <a:ext uri="{FF2B5EF4-FFF2-40B4-BE49-F238E27FC236}">
                <a16:creationId xmlns:a16="http://schemas.microsoft.com/office/drawing/2014/main" id="{33ADBF16-D513-4B8E-859C-E4FD49CC19A5}"/>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2" name="Picture 21">
            <a:extLst>
              <a:ext uri="{FF2B5EF4-FFF2-40B4-BE49-F238E27FC236}">
                <a16:creationId xmlns:a16="http://schemas.microsoft.com/office/drawing/2014/main" id="{6ADFCF5E-0E29-4785-AC93-817045AAE8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EAA651BE-D862-43C3-9F7B-108F553E9472}"/>
              </a:ext>
            </a:extLst>
          </p:cNvPr>
          <p:cNvSpPr txBox="1"/>
          <p:nvPr userDrawn="1"/>
        </p:nvSpPr>
        <p:spPr bwMode="ltGray">
          <a:xfrm>
            <a:off x="2495841" y="1197108"/>
            <a:ext cx="2390839" cy="2831544"/>
          </a:xfrm>
          <a:prstGeom prst="rect">
            <a:avLst/>
          </a:prstGeom>
          <a:noFill/>
        </p:spPr>
        <p:txBody>
          <a:bodyPr wrap="square" lIns="0" tIns="0" rIns="0" bIns="0" rtlCol="0" anchor="t" anchorCtr="0">
            <a:spAutoFit/>
          </a:bodyPr>
          <a:lstStyle/>
          <a:p>
            <a:pPr defTabSz="872722"/>
            <a:r>
              <a:rPr lang="en-GB" sz="1400" b="1" dirty="0">
                <a:solidFill>
                  <a:srgbClr val="FFFFFF"/>
                </a:solidFill>
              </a:rPr>
              <a:t>Robots as virtual diving buddies</a:t>
            </a:r>
          </a:p>
          <a:p>
            <a:pPr defTabSz="872722">
              <a:spcBef>
                <a:spcPts val="600"/>
              </a:spcBef>
              <a:defRPr/>
            </a:pPr>
            <a:r>
              <a:rPr lang="en-GB" sz="1100" dirty="0">
                <a:solidFill>
                  <a:srgbClr val="FFFFFF"/>
                </a:solidFill>
              </a:rPr>
              <a:t>OceanOne is a bimanual underwater humanoid robot that has been developed by Oussama Khatib and his team at Stanford University, With guidance from a team of deep sea archaeologists the robot explored the wreck of La Lune, the flagship of King Louis XIV that sank in 1664, and skilfully recovered a small vase and returned it to the ship deck safely. Based on the success of this maiden voyage, the hope is that the robot will one day take on highly skilled underwater tasks too dangerous for human divers and open up a whole new realm of ocean exploration.</a:t>
            </a:r>
          </a:p>
        </p:txBody>
      </p:sp>
      <p:cxnSp>
        <p:nvCxnSpPr>
          <p:cNvPr id="20" name="Straight Connector 19">
            <a:extLst>
              <a:ext uri="{FF2B5EF4-FFF2-40B4-BE49-F238E27FC236}">
                <a16:creationId xmlns:a16="http://schemas.microsoft.com/office/drawing/2014/main" id="{4D67D26E-4246-4691-B8C7-A50F67701B5E}"/>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E51922A-2ABF-4D68-8247-7D707F6B87EA}"/>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sp>
        <p:nvSpPr>
          <p:cNvPr id="25" name="TextBox 24">
            <a:extLst>
              <a:ext uri="{FF2B5EF4-FFF2-40B4-BE49-F238E27FC236}">
                <a16:creationId xmlns:a16="http://schemas.microsoft.com/office/drawing/2014/main" id="{612C7A7A-4564-4B8C-B8C2-305CED49FF7B}"/>
              </a:ext>
            </a:extLst>
          </p:cNvPr>
          <p:cNvSpPr txBox="1"/>
          <p:nvPr userDrawn="1"/>
        </p:nvSpPr>
        <p:spPr bwMode="ltGray">
          <a:xfrm>
            <a:off x="750281" y="2409548"/>
            <a:ext cx="1598391" cy="169277"/>
          </a:xfrm>
          <a:prstGeom prst="rect">
            <a:avLst/>
          </a:prstGeom>
          <a:noFill/>
        </p:spPr>
        <p:txBody>
          <a:bodyPr wrap="square" lIns="0" tIns="0" rIns="0" bIns="0" rtlCol="0" anchor="t" anchorCtr="0">
            <a:spAutoFit/>
          </a:bodyPr>
          <a:lstStyle/>
          <a:p>
            <a:pPr defTabSz="872722">
              <a:spcBef>
                <a:spcPts val="600"/>
              </a:spcBef>
              <a:defRPr/>
            </a:pPr>
            <a:r>
              <a:rPr lang="en-GB" sz="1100" dirty="0">
                <a:solidFill>
                  <a:srgbClr val="FFFFFF"/>
                </a:solidFill>
              </a:rPr>
              <a:t>©Osada/Seguin/DRASSM</a:t>
            </a:r>
          </a:p>
        </p:txBody>
      </p:sp>
      <p:pic>
        <p:nvPicPr>
          <p:cNvPr id="18" name="Picture 17">
            <a:extLst>
              <a:ext uri="{FF2B5EF4-FFF2-40B4-BE49-F238E27FC236}">
                <a16:creationId xmlns:a16="http://schemas.microsoft.com/office/drawing/2014/main" id="{2B05DC0A-7BCC-450B-8EBD-539DD02558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76" y="1246583"/>
            <a:ext cx="1591940" cy="1130855"/>
          </a:xfrm>
          <a:prstGeom prst="rect">
            <a:avLst/>
          </a:prstGeom>
          <a:noFill/>
          <a:ln>
            <a:noFill/>
          </a:ln>
        </p:spPr>
      </p:pic>
    </p:spTree>
    <p:extLst>
      <p:ext uri="{BB962C8B-B14F-4D97-AF65-F5344CB8AC3E}">
        <p14:creationId xmlns:p14="http://schemas.microsoft.com/office/powerpoint/2010/main" val="3124138269"/>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20"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33632" y="6057901"/>
            <a:ext cx="2926209" cy="306000"/>
          </a:xfrm>
          <a:prstGeom prst="rect">
            <a:avLst/>
          </a:prstGeom>
        </p:spPr>
      </p:pic>
      <p:sp>
        <p:nvSpPr>
          <p:cNvPr id="3" name="Rectangle 2"/>
          <p:cNvSpPr/>
          <p:nvPr/>
        </p:nvSpPr>
        <p:spPr bwMode="grayWhite">
          <a:xfrm>
            <a:off x="5574323" y="5958128"/>
            <a:ext cx="3568569" cy="8998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21" name="Text Placeholder 10"/>
          <p:cNvSpPr>
            <a:spLocks noGrp="1"/>
          </p:cNvSpPr>
          <p:nvPr>
            <p:ph type="body" sz="quarter" idx="16"/>
          </p:nvPr>
        </p:nvSpPr>
        <p:spPr>
          <a:xfrm>
            <a:off x="762000" y="1436692"/>
            <a:ext cx="7605347"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5"/>
          <p:cNvSpPr>
            <a:spLocks noGrp="1"/>
          </p:cNvSpPr>
          <p:nvPr>
            <p:ph type="title"/>
          </p:nvPr>
        </p:nvSpPr>
        <p:spPr/>
        <p:txBody>
          <a:bodyPr/>
          <a:lstStyle/>
          <a:p>
            <a:r>
              <a:rPr lang="en-US"/>
              <a:t>Click to edit Master title style</a:t>
            </a:r>
            <a:endParaRPr lang="en-GB"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774" y="6216706"/>
            <a:ext cx="1480317" cy="154800"/>
          </a:xfrm>
          <a:prstGeom prst="rect">
            <a:avLst/>
          </a:prstGeom>
        </p:spPr>
      </p:pic>
    </p:spTree>
    <p:extLst>
      <p:ext uri="{BB962C8B-B14F-4D97-AF65-F5344CB8AC3E}">
        <p14:creationId xmlns:p14="http://schemas.microsoft.com/office/powerpoint/2010/main" val="343827145"/>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ver Page_12">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2DEE19C-D495-4238-82D3-7B67894FA7F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222738" y="0"/>
            <a:ext cx="8921262" cy="6858000"/>
          </a:xfrm>
          <a:prstGeom prst="rect">
            <a:avLst/>
          </a:prstGeom>
        </p:spPr>
      </p:pic>
      <p:pic>
        <p:nvPicPr>
          <p:cNvPr id="9" name="Picture 8">
            <a:extLst>
              <a:ext uri="{FF2B5EF4-FFF2-40B4-BE49-F238E27FC236}">
                <a16:creationId xmlns:a16="http://schemas.microsoft.com/office/drawing/2014/main" id="{EAAE97C7-98D3-40E8-81C6-7FE9F07CC68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5107"/>
            <a:ext cx="3631681" cy="630942"/>
          </a:xfrm>
        </p:spPr>
        <p:txBody>
          <a:bodyPr/>
          <a:lstStyle>
            <a:lvl1pPr>
              <a:defRPr sz="2000" b="0">
                <a:solidFill>
                  <a:schemeClr val="accent3"/>
                </a:solidFill>
                <a:latin typeface="+mj-lt"/>
              </a:defRPr>
            </a:lvl1pPr>
            <a:lvl2pPr>
              <a:defRPr sz="1600">
                <a:solidFill>
                  <a:schemeClr val="accent3"/>
                </a:solidFill>
                <a:latin typeface="+mj-lt"/>
              </a:defRPr>
            </a:lvl2pPr>
          </a:lstStyle>
          <a:p>
            <a:pPr lvl="0"/>
            <a:r>
              <a:rPr lang="en-US" dirty="0"/>
              <a:t>Edit Master text styles</a:t>
            </a:r>
          </a:p>
          <a:p>
            <a:pPr lvl="1"/>
            <a:r>
              <a:rPr lang="en-US" dirty="0"/>
              <a:t>Second level</a:t>
            </a:r>
          </a:p>
        </p:txBody>
      </p:sp>
      <p:pic>
        <p:nvPicPr>
          <p:cNvPr id="18" name="Picture 5">
            <a:extLst>
              <a:ext uri="{FF2B5EF4-FFF2-40B4-BE49-F238E27FC236}">
                <a16:creationId xmlns:a16="http://schemas.microsoft.com/office/drawing/2014/main" id="{82E74738-596B-4CBF-92A7-C7455757FB44}"/>
              </a:ext>
            </a:extLst>
          </p:cNvPr>
          <p:cNvPicPr>
            <a:picLocks noChangeAspect="1" noChangeArrowheads="1"/>
          </p:cNvPicPr>
          <p:nvPr userDrawn="1">
            <p:custDataLst>
              <p:tags r:id="rId1"/>
            </p:custDataLst>
          </p:nvPr>
        </p:nvPicPr>
        <p:blipFill>
          <a:blip r:embed="rId5" cstate="print">
            <a:extLst>
              <a:ext uri="{28A0092B-C50C-407E-A947-70E740481C1C}">
                <a14:useLocalDpi xmlns:a14="http://schemas.microsoft.com/office/drawing/2010/main"/>
              </a:ext>
            </a:extLst>
          </a:blip>
          <a:srcRect/>
          <a:stretch>
            <a:fillRect/>
          </a:stretch>
        </p:blipFill>
        <p:spPr bwMode="ltGray">
          <a:xfrm>
            <a:off x="6251354" y="5983340"/>
            <a:ext cx="2426667" cy="36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D0931BE3-6488-469A-8B18-48FCD0A1E75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6" name="Text Placeholder 4">
            <a:extLst>
              <a:ext uri="{FF2B5EF4-FFF2-40B4-BE49-F238E27FC236}">
                <a16:creationId xmlns:a16="http://schemas.microsoft.com/office/drawing/2014/main" id="{DA58F1C8-5977-4B4D-A09F-CDE8442FBD2B}"/>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1115988"/>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Back Page_12">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3483" y="0"/>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pic>
        <p:nvPicPr>
          <p:cNvPr id="13" name="Picture 12">
            <a:extLst>
              <a:ext uri="{FF2B5EF4-FFF2-40B4-BE49-F238E27FC236}">
                <a16:creationId xmlns:a16="http://schemas.microsoft.com/office/drawing/2014/main" id="{53239F8A-9A62-47FE-A160-52C4332F2D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7" name="Rectangle 16">
            <a:extLst>
              <a:ext uri="{FF2B5EF4-FFF2-40B4-BE49-F238E27FC236}">
                <a16:creationId xmlns:a16="http://schemas.microsoft.com/office/drawing/2014/main" id="{4722594C-A7F9-480D-9219-C59C067867B2}"/>
              </a:ext>
            </a:extLst>
          </p:cNvPr>
          <p:cNvSpPr/>
          <p:nvPr userDrawn="1"/>
        </p:nvSpPr>
        <p:spPr bwMode="ltGray">
          <a:xfrm>
            <a:off x="762000" y="6387327"/>
            <a:ext cx="1929522" cy="153888"/>
          </a:xfrm>
          <a:prstGeom prst="rect">
            <a:avLst/>
          </a:prstGeom>
        </p:spPr>
        <p:txBody>
          <a:bodyPr wrap="none" lIns="0" tIns="0" rIns="0" bIns="0">
            <a:noAutofit/>
          </a:bodyPr>
          <a:lstStyle/>
          <a:p>
            <a:r>
              <a:rPr lang="en-GB" sz="1000" dirty="0"/>
              <a:t>Fully</a:t>
            </a:r>
            <a:r>
              <a:rPr lang="en-GB" sz="1000" baseline="0" dirty="0"/>
              <a:t> OA Business Models| May 2019</a:t>
            </a:r>
            <a:endParaRPr lang="en-GB" sz="1000" dirty="0"/>
          </a:p>
        </p:txBody>
      </p:sp>
      <p:sp>
        <p:nvSpPr>
          <p:cNvPr id="24" name="TextBox 23">
            <a:extLst>
              <a:ext uri="{FF2B5EF4-FFF2-40B4-BE49-F238E27FC236}">
                <a16:creationId xmlns:a16="http://schemas.microsoft.com/office/drawing/2014/main" id="{98F4CED1-4F4D-4BD7-A9A9-20F2E80BD3F7}"/>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How chameleons change colour</a:t>
            </a:r>
          </a:p>
          <a:p>
            <a:pPr defTabSz="872722">
              <a:spcBef>
                <a:spcPts val="600"/>
              </a:spcBef>
              <a:defRPr/>
            </a:pPr>
            <a:r>
              <a:rPr lang="en-GB" sz="1100" dirty="0">
                <a:solidFill>
                  <a:srgbClr val="FFFFFF"/>
                </a:solidFill>
              </a:rPr>
              <a:t>Chameleons are well know for their potential to change colour but recent research on panther chameleons is the first to find two layers of crystal containing cells, each with a potentially different purpose. Researchers from the University of Geneva have speculated that the deeper crystal containing cells may help with the regulation of temperature, whilst the more superficial layer of colour changing cells could be responsible for camouflage or mating displays.</a:t>
            </a:r>
          </a:p>
        </p:txBody>
      </p:sp>
      <p:cxnSp>
        <p:nvCxnSpPr>
          <p:cNvPr id="25" name="Straight Connector 24">
            <a:extLst>
              <a:ext uri="{FF2B5EF4-FFF2-40B4-BE49-F238E27FC236}">
                <a16:creationId xmlns:a16="http://schemas.microsoft.com/office/drawing/2014/main" id="{C5EB3F7E-9807-4C68-BFCD-3FD3B5AE7C9F}"/>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BBB6E-A266-4E4D-827F-C4E50723D8CB}"/>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2AA19E76-0A2D-4712-9E81-670C9CD7EFD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1"/>
          <a:stretch/>
        </p:blipFill>
        <p:spPr bwMode="ltGray">
          <a:xfrm>
            <a:off x="750280" y="1236960"/>
            <a:ext cx="1598393" cy="1130855"/>
          </a:xfrm>
          <a:prstGeom prst="rect">
            <a:avLst/>
          </a:prstGeom>
        </p:spPr>
      </p:pic>
    </p:spTree>
    <p:extLst>
      <p:ext uri="{BB962C8B-B14F-4D97-AF65-F5344CB8AC3E}">
        <p14:creationId xmlns:p14="http://schemas.microsoft.com/office/powerpoint/2010/main" val="1761774076"/>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ver Page_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7153587-441A-47F3-B1BC-43FA542768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3121"/>
          <a:stretch/>
        </p:blipFill>
        <p:spPr bwMode="ltGray">
          <a:xfrm>
            <a:off x="443536" y="122889"/>
            <a:ext cx="8700464" cy="6367558"/>
          </a:xfrm>
          <a:prstGeom prst="rect">
            <a:avLst/>
          </a:prstGeom>
        </p:spPr>
      </p:pic>
      <p:pic>
        <p:nvPicPr>
          <p:cNvPr id="9" name="Picture 8">
            <a:extLst>
              <a:ext uri="{FF2B5EF4-FFF2-40B4-BE49-F238E27FC236}">
                <a16:creationId xmlns:a16="http://schemas.microsoft.com/office/drawing/2014/main" id="{26183664-49D9-445B-BE27-C7A0ED8BA2A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4061" y="0"/>
            <a:ext cx="9135879" cy="6858000"/>
          </a:xfrm>
          <a:prstGeom prst="rect">
            <a:avLst/>
          </a:prstGeom>
        </p:spPr>
      </p:pic>
      <p:sp>
        <p:nvSpPr>
          <p:cNvPr id="13" name="Title 1"/>
          <p:cNvSpPr>
            <a:spLocks noGrp="1"/>
          </p:cNvSpPr>
          <p:nvPr>
            <p:ph type="title"/>
          </p:nvPr>
        </p:nvSpPr>
        <p:spPr bwMode="ltGray">
          <a:xfrm>
            <a:off x="4728400" y="929085"/>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1806"/>
            <a:ext cx="3631681" cy="630942"/>
          </a:xfrm>
        </p:spPr>
        <p:txBody>
          <a:bodyPr/>
          <a:lstStyle>
            <a:lvl1pPr>
              <a:defRPr sz="2000" b="0">
                <a:solidFill>
                  <a:srgbClr val="44B2C8"/>
                </a:solidFill>
                <a:latin typeface="+mj-lt"/>
              </a:defRPr>
            </a:lvl1pPr>
            <a:lvl2pPr>
              <a:defRPr sz="1600">
                <a:solidFill>
                  <a:srgbClr val="44B2C8"/>
                </a:solidFill>
                <a:latin typeface="+mj-lt"/>
              </a:defRPr>
            </a:lvl2pPr>
          </a:lstStyle>
          <a:p>
            <a:pPr lvl="0"/>
            <a:r>
              <a:rPr lang="en-US" dirty="0"/>
              <a:t>Edit Master text styles</a:t>
            </a:r>
          </a:p>
          <a:p>
            <a:pPr lvl="1"/>
            <a:r>
              <a:rPr lang="en-US" dirty="0"/>
              <a:t>Second level</a:t>
            </a:r>
          </a:p>
        </p:txBody>
      </p:sp>
      <p:pic>
        <p:nvPicPr>
          <p:cNvPr id="10" name="Picture 9">
            <a:extLst>
              <a:ext uri="{FF2B5EF4-FFF2-40B4-BE49-F238E27FC236}">
                <a16:creationId xmlns:a16="http://schemas.microsoft.com/office/drawing/2014/main" id="{4873121A-F36F-4B5C-A687-228B63EE21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1" name="Text Placeholder 4">
            <a:extLst>
              <a:ext uri="{FF2B5EF4-FFF2-40B4-BE49-F238E27FC236}">
                <a16:creationId xmlns:a16="http://schemas.microsoft.com/office/drawing/2014/main" id="{C2CE362E-8878-4D90-999B-6437268DCE1F}"/>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7250" y="5776774"/>
            <a:ext cx="1770771" cy="742875"/>
          </a:xfrm>
          <a:prstGeom prst="rect">
            <a:avLst/>
          </a:prstGeom>
        </p:spPr>
      </p:pic>
    </p:spTree>
    <p:extLst>
      <p:ext uri="{BB962C8B-B14F-4D97-AF65-F5344CB8AC3E}">
        <p14:creationId xmlns:p14="http://schemas.microsoft.com/office/powerpoint/2010/main" val="1452724053"/>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Back Page_13">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8" name="Rectangle 17">
            <a:extLst>
              <a:ext uri="{FF2B5EF4-FFF2-40B4-BE49-F238E27FC236}">
                <a16:creationId xmlns:a16="http://schemas.microsoft.com/office/drawing/2014/main" id="{CF4DDBF6-0FBD-40DF-92AF-CDD46FB8F4E2}"/>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19" name="Picture 18">
            <a:extLst>
              <a:ext uri="{FF2B5EF4-FFF2-40B4-BE49-F238E27FC236}">
                <a16:creationId xmlns:a16="http://schemas.microsoft.com/office/drawing/2014/main" id="{C4FF9759-ED37-4B1E-A08F-D6B4C252E4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14" name="TextBox 13">
            <a:extLst>
              <a:ext uri="{FF2B5EF4-FFF2-40B4-BE49-F238E27FC236}">
                <a16:creationId xmlns:a16="http://schemas.microsoft.com/office/drawing/2014/main" id="{881C7EF5-B1A5-456F-963E-EAB29118D083}"/>
              </a:ext>
            </a:extLst>
          </p:cNvPr>
          <p:cNvSpPr txBox="1"/>
          <p:nvPr userDrawn="1"/>
        </p:nvSpPr>
        <p:spPr bwMode="ltGray">
          <a:xfrm>
            <a:off x="2495841" y="1197108"/>
            <a:ext cx="2390839" cy="3046988"/>
          </a:xfrm>
          <a:prstGeom prst="rect">
            <a:avLst/>
          </a:prstGeom>
          <a:noFill/>
        </p:spPr>
        <p:txBody>
          <a:bodyPr wrap="square" lIns="0" tIns="0" rIns="0" bIns="0" rtlCol="0" anchor="t" anchorCtr="0">
            <a:spAutoFit/>
          </a:bodyPr>
          <a:lstStyle/>
          <a:p>
            <a:pPr defTabSz="872722"/>
            <a:r>
              <a:rPr lang="en-US" sz="1400" b="1" dirty="0">
                <a:solidFill>
                  <a:srgbClr val="FFFFFF"/>
                </a:solidFill>
              </a:rPr>
              <a:t>New facial recognition tool developed for lemurs</a:t>
            </a:r>
          </a:p>
          <a:p>
            <a:pPr defTabSz="872722">
              <a:spcBef>
                <a:spcPts val="600"/>
              </a:spcBef>
              <a:defRPr/>
            </a:pPr>
            <a:r>
              <a:rPr lang="en-US" sz="1100" dirty="0">
                <a:solidFill>
                  <a:srgbClr val="FFFFFF"/>
                </a:solidFill>
              </a:rPr>
              <a:t>Being able to identify individual animals is a key part of understanding the demographic and evolutionary processes that occur in populations, and yet current techniques are expensive and often impractical for large scale studies. To try and overcome these problems a team of lemur biologists and computer scientists have developed and tested a facial recognition system that can identify individual lemurs in the wild with a high degree of accuracy. It is hoped that once optimized, this system can provide a rapid, cost-effective, and accurate method for individual identification.</a:t>
            </a:r>
          </a:p>
        </p:txBody>
      </p:sp>
      <p:cxnSp>
        <p:nvCxnSpPr>
          <p:cNvPr id="21" name="Straight Connector 20">
            <a:extLst>
              <a:ext uri="{FF2B5EF4-FFF2-40B4-BE49-F238E27FC236}">
                <a16:creationId xmlns:a16="http://schemas.microsoft.com/office/drawing/2014/main" id="{C952B240-DCAF-4E42-BFC9-DB485275B9B7}"/>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0AE89D2-19A4-44E5-B4F8-B24ADE9E4E53}"/>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A967D6B2-D970-4A41-9E1D-A15A427C5D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750291" y="1246592"/>
            <a:ext cx="1595325" cy="1131111"/>
          </a:xfrm>
          <a:prstGeom prst="rect">
            <a:avLst/>
          </a:prstGeom>
        </p:spPr>
      </p:pic>
    </p:spTree>
    <p:extLst>
      <p:ext uri="{BB962C8B-B14F-4D97-AF65-F5344CB8AC3E}">
        <p14:creationId xmlns:p14="http://schemas.microsoft.com/office/powerpoint/2010/main" val="3884731803"/>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ver Page_14">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3CC8D41-A40E-4D56-98D0-C5BC5A03F6F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bwMode="ltGray">
          <a:xfrm flipH="1">
            <a:off x="119362" y="1"/>
            <a:ext cx="9024637" cy="6857999"/>
          </a:xfrm>
          <a:prstGeom prst="rect">
            <a:avLst/>
          </a:prstGeom>
        </p:spPr>
      </p:pic>
      <p:pic>
        <p:nvPicPr>
          <p:cNvPr id="9" name="Picture 8">
            <a:extLst>
              <a:ext uri="{FF2B5EF4-FFF2-40B4-BE49-F238E27FC236}">
                <a16:creationId xmlns:a16="http://schemas.microsoft.com/office/drawing/2014/main" id="{BFC93DDC-D1A5-4F1D-B09A-53658F238A0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ltGray">
          <a:xfrm>
            <a:off x="5" y="0"/>
            <a:ext cx="9135879" cy="6858000"/>
          </a:xfrm>
          <a:prstGeom prst="rect">
            <a:avLst/>
          </a:prstGeom>
        </p:spPr>
      </p:pic>
      <p:sp>
        <p:nvSpPr>
          <p:cNvPr id="13" name="Title 1"/>
          <p:cNvSpPr>
            <a:spLocks noGrp="1"/>
          </p:cNvSpPr>
          <p:nvPr>
            <p:ph type="title"/>
          </p:nvPr>
        </p:nvSpPr>
        <p:spPr bwMode="ltGray">
          <a:xfrm>
            <a:off x="4728400" y="923929"/>
            <a:ext cx="3631625" cy="649049"/>
          </a:xfrm>
        </p:spPr>
        <p:txBody>
          <a:bodyPr/>
          <a:lstStyle>
            <a:lvl1pPr>
              <a:defRPr sz="2300" b="1">
                <a:solidFill>
                  <a:srgbClr val="486A7E"/>
                </a:solidFill>
              </a:defRPr>
            </a:lvl1pPr>
          </a:lstStyle>
          <a:p>
            <a:r>
              <a:rPr lang="en-US" dirty="0"/>
              <a:t>Click to edit Master title style</a:t>
            </a:r>
            <a:endParaRPr lang="en-GB" dirty="0"/>
          </a:p>
        </p:txBody>
      </p:sp>
      <p:sp>
        <p:nvSpPr>
          <p:cNvPr id="15" name="Text Placeholder 3"/>
          <p:cNvSpPr>
            <a:spLocks noGrp="1"/>
          </p:cNvSpPr>
          <p:nvPr>
            <p:ph type="body" sz="quarter" idx="12"/>
          </p:nvPr>
        </p:nvSpPr>
        <p:spPr bwMode="ltGray">
          <a:xfrm>
            <a:off x="4728380" y="1774206"/>
            <a:ext cx="3631681" cy="630942"/>
          </a:xfrm>
        </p:spPr>
        <p:txBody>
          <a:bodyPr/>
          <a:lstStyle>
            <a:lvl1pPr>
              <a:defRPr sz="2000" b="0">
                <a:solidFill>
                  <a:srgbClr val="F58220"/>
                </a:solidFill>
                <a:latin typeface="+mj-lt"/>
              </a:defRPr>
            </a:lvl1pPr>
            <a:lvl2pPr>
              <a:defRPr sz="1600">
                <a:solidFill>
                  <a:srgbClr val="F58220"/>
                </a:solidFill>
                <a:latin typeface="+mj-lt"/>
              </a:defRPr>
            </a:lvl2pPr>
          </a:lstStyle>
          <a:p>
            <a:pPr lvl="0"/>
            <a:r>
              <a:rPr lang="en-US" dirty="0"/>
              <a:t>Edit Master text styles</a:t>
            </a:r>
          </a:p>
          <a:p>
            <a:pPr lvl="1"/>
            <a:r>
              <a:rPr lang="en-US" dirty="0"/>
              <a:t>Second level</a:t>
            </a:r>
          </a:p>
        </p:txBody>
      </p:sp>
      <p:pic>
        <p:nvPicPr>
          <p:cNvPr id="16" name="Picture 15">
            <a:extLst>
              <a:ext uri="{FF2B5EF4-FFF2-40B4-BE49-F238E27FC236}">
                <a16:creationId xmlns:a16="http://schemas.microsoft.com/office/drawing/2014/main" id="{DC274CBC-0A78-47E1-8B69-24C54DE9D6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ltGray">
          <a:xfrm>
            <a:off x="496767" y="293642"/>
            <a:ext cx="2488374" cy="261448"/>
          </a:xfrm>
          <a:prstGeom prst="rect">
            <a:avLst/>
          </a:prstGeom>
        </p:spPr>
      </p:pic>
      <p:sp>
        <p:nvSpPr>
          <p:cNvPr id="17" name="Text Placeholder 4">
            <a:extLst>
              <a:ext uri="{FF2B5EF4-FFF2-40B4-BE49-F238E27FC236}">
                <a16:creationId xmlns:a16="http://schemas.microsoft.com/office/drawing/2014/main" id="{8EEB08D5-F5AC-4206-8BD5-D6D1A538EA2B}"/>
              </a:ext>
            </a:extLst>
          </p:cNvPr>
          <p:cNvSpPr>
            <a:spLocks noGrp="1"/>
          </p:cNvSpPr>
          <p:nvPr>
            <p:ph type="body" sz="quarter" idx="13"/>
          </p:nvPr>
        </p:nvSpPr>
        <p:spPr bwMode="ltGray">
          <a:xfrm rot="5400000">
            <a:off x="-2209722" y="3135310"/>
            <a:ext cx="4964616" cy="306447"/>
          </a:xfrm>
        </p:spPr>
        <p:txBody>
          <a:bodyPr>
            <a:noAutofit/>
          </a:bodyPr>
          <a:lstStyle>
            <a:lvl1pPr>
              <a:defRPr sz="1100" b="0"/>
            </a:lvl1pPr>
            <a:lvl2pPr>
              <a:defRPr sz="1100"/>
            </a:lvl2pPr>
            <a:lvl3pPr>
              <a:defRPr sz="1100"/>
            </a:lvl3pPr>
            <a:lvl4pPr>
              <a:defRPr sz="11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5269" y="5590930"/>
            <a:ext cx="1582743" cy="759097"/>
          </a:xfrm>
          <a:prstGeom prst="rect">
            <a:avLst/>
          </a:prstGeom>
        </p:spPr>
      </p:pic>
    </p:spTree>
    <p:extLst>
      <p:ext uri="{BB962C8B-B14F-4D97-AF65-F5344CB8AC3E}">
        <p14:creationId xmlns:p14="http://schemas.microsoft.com/office/powerpoint/2010/main" val="239251622"/>
      </p:ext>
    </p:extLst>
  </p:cSld>
  <p:clrMapOvr>
    <a:masterClrMapping/>
  </p:clrMapOvr>
  <p:extLst>
    <p:ext uri="{DCECCB84-F9BA-43D5-87BE-67443E8EF086}">
      <p15:sldGuideLst xmlns:p15="http://schemas.microsoft.com/office/powerpoint/2012/main">
        <p15:guide id="1" pos="1079">
          <p15:clr>
            <a:srgbClr val="FBAE40"/>
          </p15:clr>
        </p15:guide>
        <p15:guide id="2" orient="horz" pos="465">
          <p15:clr>
            <a:srgbClr val="FBAE40"/>
          </p15:clr>
        </p15:guide>
        <p15:guide id="3" pos="339">
          <p15:clr>
            <a:srgbClr val="FBAE40"/>
          </p15:clr>
        </p15:guide>
        <p15:guide id="4" pos="5922">
          <p15:clr>
            <a:srgbClr val="FBAE40"/>
          </p15:clr>
        </p15:guide>
        <p15:guide id="5" orient="horz" pos="400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Back Page_14">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13" name="Rectangle 12">
            <a:extLst>
              <a:ext uri="{FF2B5EF4-FFF2-40B4-BE49-F238E27FC236}">
                <a16:creationId xmlns:a16="http://schemas.microsoft.com/office/drawing/2014/main" id="{79CD8710-785A-4BD3-B0B1-755F6B7330F4}"/>
              </a:ext>
            </a:extLst>
          </p:cNvPr>
          <p:cNvSpPr/>
          <p:nvPr userDrawn="1"/>
        </p:nvSpPr>
        <p:spPr bwMode="ltGray">
          <a:xfrm>
            <a:off x="762000" y="6387327"/>
            <a:ext cx="1929522" cy="153888"/>
          </a:xfrm>
          <a:prstGeom prst="rect">
            <a:avLst/>
          </a:prstGeom>
        </p:spPr>
        <p:txBody>
          <a:bodyPr wrap="none" lIns="0" tIns="0" rIns="0" bIns="0">
            <a:noAutofit/>
          </a:bodyPr>
          <a:lstStyle/>
          <a:p>
            <a:pPr defTabSz="872722"/>
            <a:r>
              <a:rPr lang="en-GB" sz="1000" dirty="0">
                <a:solidFill>
                  <a:srgbClr val="58595B"/>
                </a:solidFill>
              </a:rPr>
              <a:t>[Title for presentation / Date to go here]</a:t>
            </a:r>
          </a:p>
        </p:txBody>
      </p:sp>
      <p:pic>
        <p:nvPicPr>
          <p:cNvPr id="20" name="Picture 19">
            <a:extLst>
              <a:ext uri="{FF2B5EF4-FFF2-40B4-BE49-F238E27FC236}">
                <a16:creationId xmlns:a16="http://schemas.microsoft.com/office/drawing/2014/main" id="{4DD82A19-6F9F-48B5-9BFF-F6AD173F96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ltGray">
          <a:xfrm>
            <a:off x="5751214" y="6037650"/>
            <a:ext cx="2926209" cy="306000"/>
          </a:xfrm>
          <a:prstGeom prst="rect">
            <a:avLst/>
          </a:prstGeom>
        </p:spPr>
      </p:pic>
      <p:sp>
        <p:nvSpPr>
          <p:cNvPr id="21" name="TextBox 20">
            <a:extLst>
              <a:ext uri="{FF2B5EF4-FFF2-40B4-BE49-F238E27FC236}">
                <a16:creationId xmlns:a16="http://schemas.microsoft.com/office/drawing/2014/main" id="{8F25A345-A7D7-42A6-BE3A-95EA2A5C1EE4}"/>
              </a:ext>
            </a:extLst>
          </p:cNvPr>
          <p:cNvSpPr txBox="1"/>
          <p:nvPr userDrawn="1"/>
        </p:nvSpPr>
        <p:spPr bwMode="ltGray">
          <a:xfrm>
            <a:off x="2495841" y="1197108"/>
            <a:ext cx="2390839" cy="2492990"/>
          </a:xfrm>
          <a:prstGeom prst="rect">
            <a:avLst/>
          </a:prstGeom>
          <a:noFill/>
        </p:spPr>
        <p:txBody>
          <a:bodyPr wrap="square" lIns="0" tIns="0" rIns="0" bIns="0" rtlCol="0" anchor="t" anchorCtr="0">
            <a:spAutoFit/>
          </a:bodyPr>
          <a:lstStyle/>
          <a:p>
            <a:pPr defTabSz="872722"/>
            <a:r>
              <a:rPr lang="en-GB" sz="1400" b="1" dirty="0">
                <a:solidFill>
                  <a:srgbClr val="FFFFFF"/>
                </a:solidFill>
              </a:rPr>
              <a:t>Women behind the wireless</a:t>
            </a:r>
          </a:p>
          <a:p>
            <a:pPr defTabSz="872722">
              <a:spcBef>
                <a:spcPts val="600"/>
              </a:spcBef>
              <a:defRPr/>
            </a:pPr>
            <a:r>
              <a:rPr lang="en-GB" sz="1100" dirty="0">
                <a:solidFill>
                  <a:srgbClr val="FFFFFF"/>
                </a:solidFill>
              </a:rPr>
              <a:t>The repeal of the Sex Disqualification Act in Britain in 1919 allowed female entry into most professions – and this, coupled with the impact on the workforce of the First World War, meant that places such as the BBC became highly desirable places to work. The research behind this book uses memos, minutes and magazine records to tell the collective biographies of many women who worked at the BBC in the 20s and 30s, and provides a valuable counterpoint to the previous all-male memoirs.</a:t>
            </a:r>
          </a:p>
        </p:txBody>
      </p:sp>
      <p:cxnSp>
        <p:nvCxnSpPr>
          <p:cNvPr id="22" name="Straight Connector 21">
            <a:extLst>
              <a:ext uri="{FF2B5EF4-FFF2-40B4-BE49-F238E27FC236}">
                <a16:creationId xmlns:a16="http://schemas.microsoft.com/office/drawing/2014/main" id="{177213EF-60B2-4CFC-9ED3-B88A96A4FA39}"/>
              </a:ext>
            </a:extLst>
          </p:cNvPr>
          <p:cNvCxnSpPr>
            <a:cxnSpLocks/>
          </p:cNvCxnSpPr>
          <p:nvPr userDrawn="1"/>
        </p:nvCxnSpPr>
        <p:spPr bwMode="ltGray">
          <a:xfrm>
            <a:off x="750277" y="1079784"/>
            <a:ext cx="4118625" cy="0"/>
          </a:xfrm>
          <a:prstGeom prst="line">
            <a:avLst/>
          </a:prstGeom>
          <a:ln w="9525" cmpd="sng">
            <a:solidFill>
              <a:srgbClr val="FFFF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B2067AC-AC2E-49A4-8F2F-FE7ED7258358}"/>
              </a:ext>
            </a:extLst>
          </p:cNvPr>
          <p:cNvSpPr txBox="1"/>
          <p:nvPr userDrawn="1"/>
        </p:nvSpPr>
        <p:spPr bwMode="ltGray">
          <a:xfrm>
            <a:off x="750291" y="707475"/>
            <a:ext cx="2570447" cy="276999"/>
          </a:xfrm>
          <a:prstGeom prst="rect">
            <a:avLst/>
          </a:prstGeom>
          <a:noFill/>
        </p:spPr>
        <p:txBody>
          <a:bodyPr wrap="none" lIns="0" tIns="0" rIns="0" bIns="0" rtlCol="0">
            <a:spAutoFit/>
          </a:bodyPr>
          <a:lstStyle/>
          <a:p>
            <a:pPr defTabSz="872722"/>
            <a:r>
              <a:rPr lang="en-GB" dirty="0">
                <a:solidFill>
                  <a:srgbClr val="FFFFFF"/>
                </a:solidFill>
              </a:rPr>
              <a:t>The story behind the image</a:t>
            </a:r>
          </a:p>
        </p:txBody>
      </p:sp>
      <p:pic>
        <p:nvPicPr>
          <p:cNvPr id="12" name="Picture 11">
            <a:extLst>
              <a:ext uri="{FF2B5EF4-FFF2-40B4-BE49-F238E27FC236}">
                <a16:creationId xmlns:a16="http://schemas.microsoft.com/office/drawing/2014/main" id="{81C21B33-8B5E-4666-82CB-2DA623E3141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bwMode="ltGray">
          <a:xfrm flipH="1">
            <a:off x="750280" y="1246588"/>
            <a:ext cx="1598393" cy="1130855"/>
          </a:xfrm>
          <a:prstGeom prst="rect">
            <a:avLst/>
          </a:prstGeom>
        </p:spPr>
      </p:pic>
    </p:spTree>
    <p:extLst>
      <p:ext uri="{BB962C8B-B14F-4D97-AF65-F5344CB8AC3E}">
        <p14:creationId xmlns:p14="http://schemas.microsoft.com/office/powerpoint/2010/main" val="3318337343"/>
      </p:ext>
    </p:extLst>
  </p:cSld>
  <p:clrMapOvr>
    <a:masterClrMapping/>
  </p:clrMapOvr>
  <p:extLst>
    <p:ext uri="{DCECCB84-F9BA-43D5-87BE-67443E8EF086}">
      <p15:sldGuideLst xmlns:p15="http://schemas.microsoft.com/office/powerpoint/2012/main">
        <p15:guide id="1" pos="1079">
          <p15:clr>
            <a:srgbClr val="FBAE40"/>
          </p15:clr>
        </p15:guide>
        <p15:guide id="2" pos="592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Divider_1">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
        <p:nvSpPr>
          <p:cNvPr id="2" name="TextBox 1"/>
          <p:cNvSpPr txBox="1"/>
          <p:nvPr userDrawn="1"/>
        </p:nvSpPr>
        <p:spPr>
          <a:xfrm>
            <a:off x="611560" y="6381328"/>
            <a:ext cx="2304256" cy="299295"/>
          </a:xfrm>
          <a:prstGeom prst="rect">
            <a:avLst/>
          </a:prstGeom>
          <a:solidFill>
            <a:schemeClr val="bg1"/>
          </a:solidFill>
        </p:spPr>
        <p:txBody>
          <a:bodyPr wrap="square" lIns="72000" tIns="72000" rIns="72000" bIns="72000" rtlCol="0">
            <a:spAutoFit/>
          </a:bodyPr>
          <a:lstStyle/>
          <a:p>
            <a:endParaRPr lang="en-GB" sz="1000" dirty="0"/>
          </a:p>
        </p:txBody>
      </p:sp>
    </p:spTree>
    <p:extLst>
      <p:ext uri="{BB962C8B-B14F-4D97-AF65-F5344CB8AC3E}">
        <p14:creationId xmlns:p14="http://schemas.microsoft.com/office/powerpoint/2010/main" val="2289393446"/>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ection Divider_2">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931106888"/>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ection Divider_3">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29736630"/>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ection Divider_4">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53735289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Section divider 1">
    <p:bg>
      <p:bgPr>
        <a:solidFill>
          <a:schemeClr val="bg1"/>
        </a:solidFill>
        <a:effectLst/>
      </p:bgPr>
    </p:bg>
    <p:spTree>
      <p:nvGrpSpPr>
        <p:cNvPr id="1" name=""/>
        <p:cNvGrpSpPr/>
        <p:nvPr/>
      </p:nvGrpSpPr>
      <p:grpSpPr>
        <a:xfrm>
          <a:off x="0" y="0"/>
          <a:ext cx="0" cy="0"/>
          <a:chOff x="0" y="0"/>
          <a:chExt cx="0" cy="0"/>
        </a:xfrm>
      </p:grpSpPr>
      <p:sp>
        <p:nvSpPr>
          <p:cNvPr id="9" name="Rectangle 3"/>
          <p:cNvSpPr/>
          <p:nvPr/>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3" name="Text Placeholder 10"/>
          <p:cNvSpPr>
            <a:spLocks noGrp="1"/>
          </p:cNvSpPr>
          <p:nvPr>
            <p:ph type="body" sz="quarter" idx="14" hasCustomPrompt="1"/>
          </p:nvPr>
        </p:nvSpPr>
        <p:spPr>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17451780"/>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ction Divider_5">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706961226"/>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ection Divider_6">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13" name="Text Placeholder 10"/>
          <p:cNvSpPr>
            <a:spLocks noGrp="1"/>
          </p:cNvSpPr>
          <p:nvPr>
            <p:ph type="body" sz="quarter" idx="14" hasCustomPrompt="1"/>
          </p:nvPr>
        </p:nvSpPr>
        <p:spPr bwMode="ltGray">
          <a:xfrm>
            <a:off x="762000" y="4570413"/>
            <a:ext cx="2086708" cy="819150"/>
          </a:xfrm>
        </p:spPr>
        <p:txBody>
          <a:bodyPr wrap="square" anchor="b">
            <a:noAutofit/>
          </a:bodyPr>
          <a:lstStyle>
            <a:lvl1pPr>
              <a:lnSpc>
                <a:spcPct val="100000"/>
              </a:lnSpc>
              <a:spcAft>
                <a:spcPts val="0"/>
              </a:spcAft>
              <a:defRPr sz="10800" b="1">
                <a:solidFill>
                  <a:schemeClr val="bg1"/>
                </a:solidFill>
              </a:defRPr>
            </a:lvl1pPr>
          </a:lstStyle>
          <a:p>
            <a:pPr lvl="0"/>
            <a:r>
              <a:rPr lang="en-US"/>
              <a:t>#.#</a:t>
            </a:r>
            <a:endParaRPr lang="en-US" dirty="0"/>
          </a:p>
        </p:txBody>
      </p:sp>
      <p:sp>
        <p:nvSpPr>
          <p:cNvPr id="1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5" name="Title 4"/>
          <p:cNvSpPr>
            <a:spLocks noGrp="1"/>
          </p:cNvSpPr>
          <p:nvPr>
            <p:ph type="title"/>
          </p:nvPr>
        </p:nvSpPr>
        <p:spPr bwMode="ltGray"/>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69586203"/>
      </p:ext>
    </p:extLst>
  </p:cSld>
  <p:clrMapOvr>
    <a:masterClrMapping/>
  </p:clrMapOvr>
  <p:extLst>
    <p:ext uri="{DCECCB84-F9BA-43D5-87BE-67443E8EF086}">
      <p15:sldGuideLst xmlns:p15="http://schemas.microsoft.com/office/powerpoint/2012/main">
        <p15:guide id="1" pos="1079">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userDrawn="1"/>
        </p:nvSpPr>
        <p:spPr bwMode="ltGray">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endParaRPr>
          </a:p>
        </p:txBody>
      </p:sp>
      <p:sp>
        <p:nvSpPr>
          <p:cNvPr id="20"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21" name="Text Placeholder 10"/>
          <p:cNvSpPr>
            <a:spLocks noGrp="1"/>
          </p:cNvSpPr>
          <p:nvPr>
            <p:ph type="body" sz="quarter" idx="16"/>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itle 5"/>
          <p:cNvSpPr>
            <a:spLocks noGrp="1"/>
          </p:cNvSpPr>
          <p:nvPr>
            <p:ph type="title"/>
          </p:nvPr>
        </p:nvSpPr>
        <p:spPr bwMode="ltGray"/>
        <p:txBody>
          <a:bodyPr/>
          <a:lstStyle/>
          <a:p>
            <a:r>
              <a:rPr lang="en-US"/>
              <a:t>Click to edit Master title style</a:t>
            </a:r>
            <a:endParaRPr lang="en-GB" dirty="0"/>
          </a:p>
        </p:txBody>
      </p:sp>
    </p:spTree>
    <p:extLst>
      <p:ext uri="{BB962C8B-B14F-4D97-AF65-F5344CB8AC3E}">
        <p14:creationId xmlns:p14="http://schemas.microsoft.com/office/powerpoint/2010/main" val="1366842319"/>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bwMode="ltGray">
          <a:xfrm>
            <a:off x="762000" y="1436692"/>
            <a:ext cx="7605347"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2" name="TextBox 1"/>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p>
        </p:txBody>
      </p:sp>
    </p:spTree>
    <p:extLst>
      <p:ext uri="{BB962C8B-B14F-4D97-AF65-F5344CB8AC3E}">
        <p14:creationId xmlns:p14="http://schemas.microsoft.com/office/powerpoint/2010/main" val="39112366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bwMode="ltGray">
          <a:xfrm>
            <a:off x="4718636" y="1436714"/>
            <a:ext cx="3642092" cy="276999"/>
          </a:xfrm>
        </p:spPr>
        <p:txBody>
          <a:bodyPr/>
          <a:lstStyle/>
          <a:p>
            <a:r>
              <a:rPr lang="en-US" dirty="0"/>
              <a:t>Click icon to add picture</a:t>
            </a:r>
            <a:endParaRPr lang="en-GB" dirty="0"/>
          </a:p>
        </p:txBody>
      </p:sp>
      <p:sp>
        <p:nvSpPr>
          <p:cNvPr id="4" name="Title 3"/>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3642092"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811133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bwMode="ltGray">
          <a:xfrm>
            <a:off x="761772"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4726231" y="1436692"/>
            <a:ext cx="3641121" cy="1692771"/>
          </a:xfrm>
        </p:spPr>
        <p:txBody>
          <a:bodyPr>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itle 11"/>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
        <p:nvSpPr>
          <p:cNvPr id="2" name="TextBox 1"/>
          <p:cNvSpPr txBox="1"/>
          <p:nvPr userDrawn="1"/>
        </p:nvSpPr>
        <p:spPr>
          <a:xfrm>
            <a:off x="683568" y="6309320"/>
            <a:ext cx="2160240" cy="299295"/>
          </a:xfrm>
          <a:prstGeom prst="rect">
            <a:avLst/>
          </a:prstGeom>
          <a:solidFill>
            <a:schemeClr val="bg1"/>
          </a:solidFill>
        </p:spPr>
        <p:txBody>
          <a:bodyPr wrap="square" lIns="72000" tIns="72000" rIns="72000" bIns="72000" rtlCol="0">
            <a:spAutoFit/>
          </a:bodyPr>
          <a:lstStyle/>
          <a:p>
            <a:endParaRPr lang="en-GB" sz="1000" dirty="0"/>
          </a:p>
        </p:txBody>
      </p:sp>
    </p:spTree>
    <p:extLst>
      <p:ext uri="{BB962C8B-B14F-4D97-AF65-F5344CB8AC3E}">
        <p14:creationId xmlns:p14="http://schemas.microsoft.com/office/powerpoint/2010/main" val="178514532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bwMode="ltGray">
          <a:xfrm>
            <a:off x="762000" y="538163"/>
            <a:ext cx="7605347" cy="370558"/>
          </a:xfrm>
        </p:spPr>
        <p:txBody>
          <a:bodyPr/>
          <a:lstStyle/>
          <a:p>
            <a:r>
              <a:rPr lang="en-US"/>
              <a:t>Click to edit Master title style</a:t>
            </a:r>
            <a:endParaRPr lang="en-GB"/>
          </a:p>
        </p:txBody>
      </p:sp>
      <p:sp>
        <p:nvSpPr>
          <p:cNvPr id="8" name="Text Placeholder 10"/>
          <p:cNvSpPr>
            <a:spLocks noGrp="1"/>
          </p:cNvSpPr>
          <p:nvPr>
            <p:ph type="body" sz="quarter" idx="14"/>
          </p:nvPr>
        </p:nvSpPr>
        <p:spPr bwMode="ltGray">
          <a:xfrm>
            <a:off x="762000"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0"/>
          <p:cNvSpPr>
            <a:spLocks noGrp="1"/>
          </p:cNvSpPr>
          <p:nvPr>
            <p:ph type="body" sz="quarter" idx="15"/>
          </p:nvPr>
        </p:nvSpPr>
        <p:spPr bwMode="ltGray">
          <a:xfrm>
            <a:off x="3404089"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6"/>
          </p:nvPr>
        </p:nvSpPr>
        <p:spPr bwMode="ltGray">
          <a:xfrm>
            <a:off x="6046177" y="1436692"/>
            <a:ext cx="2309446" cy="16927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273945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bwMode="ltGray">
          <a:xfrm>
            <a:off x="762000" y="538163"/>
            <a:ext cx="7605347" cy="370558"/>
          </a:xfrm>
        </p:spPr>
        <p:txBody>
          <a:bodyPr/>
          <a:lstStyle/>
          <a:p>
            <a:r>
              <a:rPr lang="en-US"/>
              <a:t>Click to edit Master title style</a:t>
            </a:r>
            <a:endParaRPr lang="en-GB" dirty="0"/>
          </a:p>
        </p:txBody>
      </p:sp>
    </p:spTree>
    <p:extLst>
      <p:ext uri="{BB962C8B-B14F-4D97-AF65-F5344CB8AC3E}">
        <p14:creationId xmlns:p14="http://schemas.microsoft.com/office/powerpoint/2010/main" val="904035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9"/>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330870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09361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ection divider 2">
    <p:bg>
      <p:bgPr>
        <a:solidFill>
          <a:schemeClr val="bg1"/>
        </a:solidFill>
        <a:effectLst/>
      </p:bgPr>
    </p:bg>
    <p:spTree>
      <p:nvGrpSpPr>
        <p:cNvPr id="1" name=""/>
        <p:cNvGrpSpPr/>
        <p:nvPr/>
      </p:nvGrpSpPr>
      <p:grpSpPr>
        <a:xfrm>
          <a:off x="0" y="0"/>
          <a:ext cx="0" cy="0"/>
          <a:chOff x="0" y="0"/>
          <a:chExt cx="0" cy="0"/>
        </a:xfrm>
      </p:grpSpPr>
      <p:sp>
        <p:nvSpPr>
          <p:cNvPr id="18" name="Freeform 5"/>
          <p:cNvSpPr>
            <a:spLocks/>
          </p:cNvSpPr>
          <p:nvPr/>
        </p:nvSpPr>
        <p:spPr bwMode="auto">
          <a:xfrm>
            <a:off x="504092" y="-9526"/>
            <a:ext cx="8639908" cy="5969046"/>
          </a:xfrm>
          <a:custGeom>
            <a:avLst/>
            <a:gdLst>
              <a:gd name="T0" fmla="*/ 0 w 2952"/>
              <a:gd name="T1" fmla="*/ 0 h 1880"/>
              <a:gd name="T2" fmla="*/ 0 w 2952"/>
              <a:gd name="T3" fmla="*/ 1676 h 1880"/>
              <a:gd name="T4" fmla="*/ 63 w 2952"/>
              <a:gd name="T5" fmla="*/ 1824 h 1880"/>
              <a:gd name="T6" fmla="*/ 169 w 2952"/>
              <a:gd name="T7" fmla="*/ 1875 h 1880"/>
              <a:gd name="T8" fmla="*/ 244 w 2952"/>
              <a:gd name="T9" fmla="*/ 1870 h 1880"/>
              <a:gd name="T10" fmla="*/ 2952 w 2952"/>
              <a:gd name="T11" fmla="*/ 1103 h 1880"/>
            </a:gdLst>
            <a:ahLst/>
            <a:cxnLst>
              <a:cxn ang="0">
                <a:pos x="T0" y="T1"/>
              </a:cxn>
              <a:cxn ang="0">
                <a:pos x="T2" y="T3"/>
              </a:cxn>
              <a:cxn ang="0">
                <a:pos x="T4" y="T5"/>
              </a:cxn>
              <a:cxn ang="0">
                <a:pos x="T6" y="T7"/>
              </a:cxn>
              <a:cxn ang="0">
                <a:pos x="T8" y="T9"/>
              </a:cxn>
              <a:cxn ang="0">
                <a:pos x="T10" y="T11"/>
              </a:cxn>
            </a:cxnLst>
            <a:rect l="0" t="0" r="r" b="b"/>
            <a:pathLst>
              <a:path w="2952" h="1880">
                <a:moveTo>
                  <a:pt x="0" y="0"/>
                </a:moveTo>
                <a:cubicBezTo>
                  <a:pt x="0" y="1676"/>
                  <a:pt x="0" y="1676"/>
                  <a:pt x="0" y="1676"/>
                </a:cubicBezTo>
                <a:cubicBezTo>
                  <a:pt x="1" y="1712"/>
                  <a:pt x="19" y="1785"/>
                  <a:pt x="63" y="1824"/>
                </a:cubicBezTo>
                <a:cubicBezTo>
                  <a:pt x="106" y="1863"/>
                  <a:pt x="140" y="1871"/>
                  <a:pt x="169" y="1875"/>
                </a:cubicBezTo>
                <a:cubicBezTo>
                  <a:pt x="197" y="1880"/>
                  <a:pt x="230" y="1871"/>
                  <a:pt x="244" y="1870"/>
                </a:cubicBezTo>
                <a:cubicBezTo>
                  <a:pt x="2952" y="1103"/>
                  <a:pt x="2952" y="1103"/>
                  <a:pt x="2952" y="1103"/>
                </a:cubicBezTo>
              </a:path>
            </a:pathLst>
          </a:custGeom>
          <a:noFill/>
          <a:ln w="19050" cap="flat">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Text Placeholder 10"/>
          <p:cNvSpPr>
            <a:spLocks noGrp="1"/>
          </p:cNvSpPr>
          <p:nvPr>
            <p:ph type="body" sz="quarter" idx="14" hasCustomPrompt="1"/>
          </p:nvPr>
        </p:nvSpPr>
        <p:spPr>
          <a:xfrm>
            <a:off x="762000" y="4570413"/>
            <a:ext cx="2086708" cy="819150"/>
          </a:xfrm>
        </p:spPr>
        <p:txBody>
          <a:bodyPr wrap="square" anchor="b">
            <a:noAutofit/>
          </a:bodyPr>
          <a:lstStyle>
            <a:lvl1pPr>
              <a:lnSpc>
                <a:spcPct val="100000"/>
              </a:lnSpc>
              <a:spcAft>
                <a:spcPts val="0"/>
              </a:spcAft>
              <a:defRPr sz="10800" b="1">
                <a:solidFill>
                  <a:srgbClr val="608BA3"/>
                </a:solidFill>
              </a:defRPr>
            </a:lvl1pPr>
          </a:lstStyle>
          <a:p>
            <a:pPr lvl="0"/>
            <a:r>
              <a:rPr lang="en-US" dirty="0"/>
              <a:t>#.#</a:t>
            </a:r>
          </a:p>
        </p:txBody>
      </p:sp>
      <p:sp>
        <p:nvSpPr>
          <p:cNvPr id="17" name="Title 16"/>
          <p:cNvSpPr>
            <a:spLocks noGrp="1"/>
          </p:cNvSpPr>
          <p:nvPr>
            <p:ph type="title"/>
          </p:nvPr>
        </p:nvSpPr>
        <p:spPr/>
        <p:txBody>
          <a:bodyPr/>
          <a:lstStyle/>
          <a:p>
            <a:r>
              <a:rPr lang="en-US"/>
              <a:t>Click to edit Master title style</a:t>
            </a:r>
            <a:endParaRPr lang="en-GB"/>
          </a:p>
        </p:txBody>
      </p:sp>
      <p:sp>
        <p:nvSpPr>
          <p:cNvPr id="7"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accent4"/>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a:solidFill>
                <a:schemeClr val="accent5"/>
              </a:solidFill>
            </a:endParaRPr>
          </a:p>
        </p:txBody>
      </p:sp>
    </p:spTree>
    <p:extLst>
      <p:ext uri="{BB962C8B-B14F-4D97-AF65-F5344CB8AC3E}">
        <p14:creationId xmlns:p14="http://schemas.microsoft.com/office/powerpoint/2010/main" val="3857280428"/>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4"/>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140120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8356210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264335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73387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041872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571946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83183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006382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3"/>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3"/>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9F75317-1F3A-427D-96E8-6F573BD249E8}" type="datetimeFigureOut">
              <a:rPr lang="en-GB" smtClean="0">
                <a:solidFill>
                  <a:prstClr val="black">
                    <a:tint val="75000"/>
                  </a:prstClr>
                </a:solidFill>
              </a:rPr>
              <a:pPr/>
              <a:t>14/04/2021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1F0734-20CE-4216-BD7E-72A34ED1421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9118175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userDrawn="1">
  <p:cSld name="Backpage 1">
    <p:spTree>
      <p:nvGrpSpPr>
        <p:cNvPr id="1" name=""/>
        <p:cNvGrpSpPr/>
        <p:nvPr/>
      </p:nvGrpSpPr>
      <p:grpSpPr>
        <a:xfrm>
          <a:off x="0" y="0"/>
          <a:ext cx="0" cy="0"/>
          <a:chOff x="0" y="0"/>
          <a:chExt cx="0" cy="0"/>
        </a:xfrm>
      </p:grpSpPr>
      <p:sp>
        <p:nvSpPr>
          <p:cNvPr id="11" name="Rectangle 3"/>
          <p:cNvSpPr/>
          <p:nvPr userDrawn="1"/>
        </p:nvSpPr>
        <p:spPr>
          <a:xfrm>
            <a:off x="492369" y="2"/>
            <a:ext cx="8650523"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sym typeface="Arial"/>
            </a:endParaRPr>
          </a:p>
        </p:txBody>
      </p:sp>
      <p:sp>
        <p:nvSpPr>
          <p:cNvPr id="2" name="Title 1"/>
          <p:cNvSpPr>
            <a:spLocks noGrp="1"/>
          </p:cNvSpPr>
          <p:nvPr>
            <p:ph type="title" hasCustomPrompt="1"/>
          </p:nvPr>
        </p:nvSpPr>
        <p:spPr>
          <a:xfrm>
            <a:off x="762007" y="563563"/>
            <a:ext cx="7605347" cy="370558"/>
          </a:xfrm>
        </p:spPr>
        <p:txBody>
          <a:bodyPr/>
          <a:lstStyle>
            <a:lvl1pPr>
              <a:lnSpc>
                <a:spcPct val="85000"/>
              </a:lnSpc>
              <a:defRPr sz="3600" b="1" baseline="0">
                <a:solidFill>
                  <a:schemeClr val="bg1"/>
                </a:solidFill>
              </a:defRPr>
            </a:lvl1pPr>
          </a:lstStyle>
          <a:p>
            <a:r>
              <a:rPr lang="en-US" dirty="0"/>
              <a:t>Statement/quote slide</a:t>
            </a:r>
            <a:endParaRPr lang="en-GB" dirty="0"/>
          </a:p>
        </p:txBody>
      </p:sp>
      <p:sp>
        <p:nvSpPr>
          <p:cNvPr id="16" name="Freeform 6"/>
          <p:cNvSpPr>
            <a:spLocks/>
          </p:cNvSpPr>
          <p:nvPr userDrawn="1"/>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a:solidFill>
                  <a:srgbClr val="628BA3"/>
                </a:solidFill>
                <a:cs typeface="Arial"/>
                <a:sym typeface="Arial"/>
              </a:rPr>
              <a:pPr algn="ctr" defTabSz="872722">
                <a:defRPr/>
              </a:pPr>
              <a:t>‹#›</a:t>
            </a:fld>
            <a:endParaRPr lang="en-GB" sz="1200" dirty="0">
              <a:solidFill>
                <a:srgbClr val="628BA3"/>
              </a:solidFill>
              <a:cs typeface="Arial"/>
              <a:sym typeface="Arial"/>
            </a:endParaRPr>
          </a:p>
        </p:txBody>
      </p:sp>
      <p:sp>
        <p:nvSpPr>
          <p:cNvPr id="8" name="Text Placeholder 10"/>
          <p:cNvSpPr>
            <a:spLocks noGrp="1"/>
          </p:cNvSpPr>
          <p:nvPr>
            <p:ph type="body" sz="quarter" idx="14"/>
          </p:nvPr>
        </p:nvSpPr>
        <p:spPr>
          <a:xfrm>
            <a:off x="762000" y="1412915"/>
            <a:ext cx="5181600" cy="2377574"/>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Rectangle 9"/>
          <p:cNvSpPr/>
          <p:nvPr userDrawn="1"/>
        </p:nvSpPr>
        <p:spPr>
          <a:xfrm>
            <a:off x="762000" y="6387327"/>
            <a:ext cx="1929522" cy="153888"/>
          </a:xfrm>
          <a:prstGeom prst="rect">
            <a:avLst/>
          </a:prstGeom>
        </p:spPr>
        <p:txBody>
          <a:bodyPr wrap="none" lIns="0" tIns="0" rIns="0" bIns="0">
            <a:noAutofit/>
          </a:bodyPr>
          <a:lstStyle/>
          <a:p>
            <a:pPr defTabSz="872722"/>
            <a:r>
              <a:rPr lang="en-GB" sz="1000" dirty="0">
                <a:solidFill>
                  <a:srgbClr val="58595B"/>
                </a:solidFill>
                <a:cs typeface="Arial"/>
                <a:sym typeface="Arial"/>
              </a:rPr>
              <a:t>[Title for presentation / Date to go here]</a:t>
            </a:r>
          </a:p>
        </p:txBody>
      </p:sp>
      <p:sp>
        <p:nvSpPr>
          <p:cNvPr id="12" name="Rectangle 11"/>
          <p:cNvSpPr/>
          <p:nvPr userDrawn="1"/>
        </p:nvSpPr>
        <p:spPr>
          <a:xfrm>
            <a:off x="5399209" y="5637540"/>
            <a:ext cx="3487858" cy="122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defTabSz="872722"/>
            <a:endParaRPr lang="en-GB" sz="1400" dirty="0">
              <a:solidFill>
                <a:srgbClr val="FFFFFF"/>
              </a:solidFill>
              <a:sym typeface="Arial"/>
            </a:endParaRP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33632" y="6235215"/>
            <a:ext cx="2926209" cy="306000"/>
          </a:xfrm>
          <a:prstGeom prst="rect">
            <a:avLst/>
          </a:prstGeom>
        </p:spPr>
      </p:pic>
    </p:spTree>
    <p:extLst>
      <p:ext uri="{BB962C8B-B14F-4D97-AF65-F5344CB8AC3E}">
        <p14:creationId xmlns:p14="http://schemas.microsoft.com/office/powerpoint/2010/main" val="3094882511"/>
      </p:ext>
    </p:extLst>
  </p:cSld>
  <p:clrMapOvr>
    <a:masterClrMapping/>
  </p:clrMapOvr>
  <p:extLst>
    <p:ext uri="{DCECCB84-F9BA-43D5-87BE-67443E8EF086}">
      <p15:sldGuideLst xmlns:p15="http://schemas.microsoft.com/office/powerpoint/2012/main">
        <p15:guide id="1" pos="10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image" Target="../media/image10.png"/><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slideLayout" Target="../slideLayouts/slideLayout5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theme" Target="../theme/theme2.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slideLayout" Target="../slideLayouts/slideLayout56.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 Type="http://schemas.openxmlformats.org/officeDocument/2006/relationships/slideLayout" Target="../slideLayouts/slideLayout59.xml"/><Relationship Id="rId21" Type="http://schemas.openxmlformats.org/officeDocument/2006/relationships/slideLayout" Target="../slideLayouts/slideLayout77.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image" Target="../media/image10.png"/><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29" Type="http://schemas.openxmlformats.org/officeDocument/2006/relationships/slideLayout" Target="../slideLayouts/slideLayout8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theme" Target="../theme/theme3.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31" Type="http://schemas.openxmlformats.org/officeDocument/2006/relationships/slideLayout" Target="../slideLayouts/slideLayout87.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theme" Target="../theme/theme4.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9" Type="http://schemas.openxmlformats.org/officeDocument/2006/relationships/slideLayout" Target="../slideLayouts/slideLayout138.xml"/><Relationship Id="rId21" Type="http://schemas.openxmlformats.org/officeDocument/2006/relationships/slideLayout" Target="../slideLayouts/slideLayout120.xml"/><Relationship Id="rId34" Type="http://schemas.openxmlformats.org/officeDocument/2006/relationships/slideLayout" Target="../slideLayouts/slideLayout133.xml"/><Relationship Id="rId42" Type="http://schemas.openxmlformats.org/officeDocument/2006/relationships/slideLayout" Target="../slideLayouts/slideLayout141.xml"/><Relationship Id="rId47" Type="http://schemas.openxmlformats.org/officeDocument/2006/relationships/slideLayout" Target="../slideLayouts/slideLayout146.xml"/><Relationship Id="rId50" Type="http://schemas.openxmlformats.org/officeDocument/2006/relationships/slideLayout" Target="../slideLayouts/slideLayout149.xml"/><Relationship Id="rId55" Type="http://schemas.openxmlformats.org/officeDocument/2006/relationships/slideLayout" Target="../slideLayouts/slideLayout154.xml"/><Relationship Id="rId63" Type="http://schemas.openxmlformats.org/officeDocument/2006/relationships/slideLayout" Target="../slideLayouts/slideLayout162.xml"/><Relationship Id="rId68" Type="http://schemas.openxmlformats.org/officeDocument/2006/relationships/image" Target="../media/image10.png"/><Relationship Id="rId7" Type="http://schemas.openxmlformats.org/officeDocument/2006/relationships/slideLayout" Target="../slideLayouts/slideLayout10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37" Type="http://schemas.openxmlformats.org/officeDocument/2006/relationships/slideLayout" Target="../slideLayouts/slideLayout136.xml"/><Relationship Id="rId40" Type="http://schemas.openxmlformats.org/officeDocument/2006/relationships/slideLayout" Target="../slideLayouts/slideLayout139.xml"/><Relationship Id="rId45" Type="http://schemas.openxmlformats.org/officeDocument/2006/relationships/slideLayout" Target="../slideLayouts/slideLayout144.xml"/><Relationship Id="rId53" Type="http://schemas.openxmlformats.org/officeDocument/2006/relationships/slideLayout" Target="../slideLayouts/slideLayout152.xml"/><Relationship Id="rId58" Type="http://schemas.openxmlformats.org/officeDocument/2006/relationships/slideLayout" Target="../slideLayouts/slideLayout157.xml"/><Relationship Id="rId66" Type="http://schemas.openxmlformats.org/officeDocument/2006/relationships/slideLayout" Target="../slideLayouts/slideLayout165.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36" Type="http://schemas.openxmlformats.org/officeDocument/2006/relationships/slideLayout" Target="../slideLayouts/slideLayout135.xml"/><Relationship Id="rId49" Type="http://schemas.openxmlformats.org/officeDocument/2006/relationships/slideLayout" Target="../slideLayouts/slideLayout148.xml"/><Relationship Id="rId57" Type="http://schemas.openxmlformats.org/officeDocument/2006/relationships/slideLayout" Target="../slideLayouts/slideLayout156.xml"/><Relationship Id="rId61" Type="http://schemas.openxmlformats.org/officeDocument/2006/relationships/slideLayout" Target="../slideLayouts/slideLayout160.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4" Type="http://schemas.openxmlformats.org/officeDocument/2006/relationships/slideLayout" Target="../slideLayouts/slideLayout143.xml"/><Relationship Id="rId52" Type="http://schemas.openxmlformats.org/officeDocument/2006/relationships/slideLayout" Target="../slideLayouts/slideLayout151.xml"/><Relationship Id="rId60" Type="http://schemas.openxmlformats.org/officeDocument/2006/relationships/slideLayout" Target="../slideLayouts/slideLayout159.xml"/><Relationship Id="rId65" Type="http://schemas.openxmlformats.org/officeDocument/2006/relationships/slideLayout" Target="../slideLayouts/slideLayout164.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slideLayout" Target="../slideLayouts/slideLayout134.xml"/><Relationship Id="rId43" Type="http://schemas.openxmlformats.org/officeDocument/2006/relationships/slideLayout" Target="../slideLayouts/slideLayout142.xml"/><Relationship Id="rId48" Type="http://schemas.openxmlformats.org/officeDocument/2006/relationships/slideLayout" Target="../slideLayouts/slideLayout147.xml"/><Relationship Id="rId56" Type="http://schemas.openxmlformats.org/officeDocument/2006/relationships/slideLayout" Target="../slideLayouts/slideLayout155.xml"/><Relationship Id="rId64" Type="http://schemas.openxmlformats.org/officeDocument/2006/relationships/slideLayout" Target="../slideLayouts/slideLayout163.xml"/><Relationship Id="rId8" Type="http://schemas.openxmlformats.org/officeDocument/2006/relationships/slideLayout" Target="../slideLayouts/slideLayout107.xml"/><Relationship Id="rId51" Type="http://schemas.openxmlformats.org/officeDocument/2006/relationships/slideLayout" Target="../slideLayouts/slideLayout150.xml"/><Relationship Id="rId3" Type="http://schemas.openxmlformats.org/officeDocument/2006/relationships/slideLayout" Target="../slideLayouts/slideLayout102.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38" Type="http://schemas.openxmlformats.org/officeDocument/2006/relationships/slideLayout" Target="../slideLayouts/slideLayout137.xml"/><Relationship Id="rId46" Type="http://schemas.openxmlformats.org/officeDocument/2006/relationships/slideLayout" Target="../slideLayouts/slideLayout145.xml"/><Relationship Id="rId59" Type="http://schemas.openxmlformats.org/officeDocument/2006/relationships/slideLayout" Target="../slideLayouts/slideLayout158.xml"/><Relationship Id="rId67" Type="http://schemas.openxmlformats.org/officeDocument/2006/relationships/theme" Target="../theme/theme5.xml"/><Relationship Id="rId20" Type="http://schemas.openxmlformats.org/officeDocument/2006/relationships/slideLayout" Target="../slideLayouts/slideLayout119.xml"/><Relationship Id="rId41" Type="http://schemas.openxmlformats.org/officeDocument/2006/relationships/slideLayout" Target="../slideLayouts/slideLayout140.xml"/><Relationship Id="rId54" Type="http://schemas.openxmlformats.org/officeDocument/2006/relationships/slideLayout" Target="../slideLayouts/slideLayout153.xml"/><Relationship Id="rId62" Type="http://schemas.openxmlformats.org/officeDocument/2006/relationships/slideLayout" Target="../slideLayouts/slideLayout161.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78.xml"/><Relationship Id="rId18" Type="http://schemas.openxmlformats.org/officeDocument/2006/relationships/slideLayout" Target="../slideLayouts/slideLayout183.xml"/><Relationship Id="rId26" Type="http://schemas.openxmlformats.org/officeDocument/2006/relationships/slideLayout" Target="../slideLayouts/slideLayout191.xml"/><Relationship Id="rId39" Type="http://schemas.openxmlformats.org/officeDocument/2006/relationships/slideLayout" Target="../slideLayouts/slideLayout204.xml"/><Relationship Id="rId21" Type="http://schemas.openxmlformats.org/officeDocument/2006/relationships/slideLayout" Target="../slideLayouts/slideLayout186.xml"/><Relationship Id="rId34" Type="http://schemas.openxmlformats.org/officeDocument/2006/relationships/slideLayout" Target="../slideLayouts/slideLayout199.xml"/><Relationship Id="rId42" Type="http://schemas.openxmlformats.org/officeDocument/2006/relationships/slideLayout" Target="../slideLayouts/slideLayout207.xml"/><Relationship Id="rId47" Type="http://schemas.openxmlformats.org/officeDocument/2006/relationships/slideLayout" Target="../slideLayouts/slideLayout212.xml"/><Relationship Id="rId50" Type="http://schemas.openxmlformats.org/officeDocument/2006/relationships/slideLayout" Target="../slideLayouts/slideLayout215.xml"/><Relationship Id="rId55" Type="http://schemas.openxmlformats.org/officeDocument/2006/relationships/slideLayout" Target="../slideLayouts/slideLayout220.xml"/><Relationship Id="rId63" Type="http://schemas.openxmlformats.org/officeDocument/2006/relationships/slideLayout" Target="../slideLayouts/slideLayout228.xml"/><Relationship Id="rId68" Type="http://schemas.openxmlformats.org/officeDocument/2006/relationships/image" Target="../media/image10.png"/><Relationship Id="rId7" Type="http://schemas.openxmlformats.org/officeDocument/2006/relationships/slideLayout" Target="../slideLayouts/slideLayout172.xml"/><Relationship Id="rId2" Type="http://schemas.openxmlformats.org/officeDocument/2006/relationships/slideLayout" Target="../slideLayouts/slideLayout167.xml"/><Relationship Id="rId16" Type="http://schemas.openxmlformats.org/officeDocument/2006/relationships/slideLayout" Target="../slideLayouts/slideLayout181.xml"/><Relationship Id="rId29" Type="http://schemas.openxmlformats.org/officeDocument/2006/relationships/slideLayout" Target="../slideLayouts/slideLayout194.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24" Type="http://schemas.openxmlformats.org/officeDocument/2006/relationships/slideLayout" Target="../slideLayouts/slideLayout189.xml"/><Relationship Id="rId32" Type="http://schemas.openxmlformats.org/officeDocument/2006/relationships/slideLayout" Target="../slideLayouts/slideLayout197.xml"/><Relationship Id="rId37" Type="http://schemas.openxmlformats.org/officeDocument/2006/relationships/slideLayout" Target="../slideLayouts/slideLayout202.xml"/><Relationship Id="rId40" Type="http://schemas.openxmlformats.org/officeDocument/2006/relationships/slideLayout" Target="../slideLayouts/slideLayout205.xml"/><Relationship Id="rId45" Type="http://schemas.openxmlformats.org/officeDocument/2006/relationships/slideLayout" Target="../slideLayouts/slideLayout210.xml"/><Relationship Id="rId53" Type="http://schemas.openxmlformats.org/officeDocument/2006/relationships/slideLayout" Target="../slideLayouts/slideLayout218.xml"/><Relationship Id="rId58" Type="http://schemas.openxmlformats.org/officeDocument/2006/relationships/slideLayout" Target="../slideLayouts/slideLayout223.xml"/><Relationship Id="rId66" Type="http://schemas.openxmlformats.org/officeDocument/2006/relationships/slideLayout" Target="../slideLayouts/slideLayout231.xml"/><Relationship Id="rId5" Type="http://schemas.openxmlformats.org/officeDocument/2006/relationships/slideLayout" Target="../slideLayouts/slideLayout170.xml"/><Relationship Id="rId15" Type="http://schemas.openxmlformats.org/officeDocument/2006/relationships/slideLayout" Target="../slideLayouts/slideLayout180.xml"/><Relationship Id="rId23" Type="http://schemas.openxmlformats.org/officeDocument/2006/relationships/slideLayout" Target="../slideLayouts/slideLayout188.xml"/><Relationship Id="rId28" Type="http://schemas.openxmlformats.org/officeDocument/2006/relationships/slideLayout" Target="../slideLayouts/slideLayout193.xml"/><Relationship Id="rId36" Type="http://schemas.openxmlformats.org/officeDocument/2006/relationships/slideLayout" Target="../slideLayouts/slideLayout201.xml"/><Relationship Id="rId49" Type="http://schemas.openxmlformats.org/officeDocument/2006/relationships/slideLayout" Target="../slideLayouts/slideLayout214.xml"/><Relationship Id="rId57" Type="http://schemas.openxmlformats.org/officeDocument/2006/relationships/slideLayout" Target="../slideLayouts/slideLayout222.xml"/><Relationship Id="rId61" Type="http://schemas.openxmlformats.org/officeDocument/2006/relationships/slideLayout" Target="../slideLayouts/slideLayout226.xml"/><Relationship Id="rId10" Type="http://schemas.openxmlformats.org/officeDocument/2006/relationships/slideLayout" Target="../slideLayouts/slideLayout175.xml"/><Relationship Id="rId19" Type="http://schemas.openxmlformats.org/officeDocument/2006/relationships/slideLayout" Target="../slideLayouts/slideLayout184.xml"/><Relationship Id="rId31" Type="http://schemas.openxmlformats.org/officeDocument/2006/relationships/slideLayout" Target="../slideLayouts/slideLayout196.xml"/><Relationship Id="rId44" Type="http://schemas.openxmlformats.org/officeDocument/2006/relationships/slideLayout" Target="../slideLayouts/slideLayout209.xml"/><Relationship Id="rId52" Type="http://schemas.openxmlformats.org/officeDocument/2006/relationships/slideLayout" Target="../slideLayouts/slideLayout217.xml"/><Relationship Id="rId60" Type="http://schemas.openxmlformats.org/officeDocument/2006/relationships/slideLayout" Target="../slideLayouts/slideLayout225.xml"/><Relationship Id="rId65" Type="http://schemas.openxmlformats.org/officeDocument/2006/relationships/slideLayout" Target="../slideLayouts/slideLayout230.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 Id="rId22" Type="http://schemas.openxmlformats.org/officeDocument/2006/relationships/slideLayout" Target="../slideLayouts/slideLayout187.xml"/><Relationship Id="rId27" Type="http://schemas.openxmlformats.org/officeDocument/2006/relationships/slideLayout" Target="../slideLayouts/slideLayout192.xml"/><Relationship Id="rId30" Type="http://schemas.openxmlformats.org/officeDocument/2006/relationships/slideLayout" Target="../slideLayouts/slideLayout195.xml"/><Relationship Id="rId35" Type="http://schemas.openxmlformats.org/officeDocument/2006/relationships/slideLayout" Target="../slideLayouts/slideLayout200.xml"/><Relationship Id="rId43" Type="http://schemas.openxmlformats.org/officeDocument/2006/relationships/slideLayout" Target="../slideLayouts/slideLayout208.xml"/><Relationship Id="rId48" Type="http://schemas.openxmlformats.org/officeDocument/2006/relationships/slideLayout" Target="../slideLayouts/slideLayout213.xml"/><Relationship Id="rId56" Type="http://schemas.openxmlformats.org/officeDocument/2006/relationships/slideLayout" Target="../slideLayouts/slideLayout221.xml"/><Relationship Id="rId64" Type="http://schemas.openxmlformats.org/officeDocument/2006/relationships/slideLayout" Target="../slideLayouts/slideLayout229.xml"/><Relationship Id="rId8" Type="http://schemas.openxmlformats.org/officeDocument/2006/relationships/slideLayout" Target="../slideLayouts/slideLayout173.xml"/><Relationship Id="rId51" Type="http://schemas.openxmlformats.org/officeDocument/2006/relationships/slideLayout" Target="../slideLayouts/slideLayout216.xml"/><Relationship Id="rId3" Type="http://schemas.openxmlformats.org/officeDocument/2006/relationships/slideLayout" Target="../slideLayouts/slideLayout168.xml"/><Relationship Id="rId12" Type="http://schemas.openxmlformats.org/officeDocument/2006/relationships/slideLayout" Target="../slideLayouts/slideLayout177.xml"/><Relationship Id="rId17" Type="http://schemas.openxmlformats.org/officeDocument/2006/relationships/slideLayout" Target="../slideLayouts/slideLayout182.xml"/><Relationship Id="rId25" Type="http://schemas.openxmlformats.org/officeDocument/2006/relationships/slideLayout" Target="../slideLayouts/slideLayout190.xml"/><Relationship Id="rId33" Type="http://schemas.openxmlformats.org/officeDocument/2006/relationships/slideLayout" Target="../slideLayouts/slideLayout198.xml"/><Relationship Id="rId38" Type="http://schemas.openxmlformats.org/officeDocument/2006/relationships/slideLayout" Target="../slideLayouts/slideLayout203.xml"/><Relationship Id="rId46" Type="http://schemas.openxmlformats.org/officeDocument/2006/relationships/slideLayout" Target="../slideLayouts/slideLayout211.xml"/><Relationship Id="rId59" Type="http://schemas.openxmlformats.org/officeDocument/2006/relationships/slideLayout" Target="../slideLayouts/slideLayout224.xml"/><Relationship Id="rId67" Type="http://schemas.openxmlformats.org/officeDocument/2006/relationships/theme" Target="../theme/theme6.xml"/><Relationship Id="rId20" Type="http://schemas.openxmlformats.org/officeDocument/2006/relationships/slideLayout" Target="../slideLayouts/slideLayout185.xml"/><Relationship Id="rId41" Type="http://schemas.openxmlformats.org/officeDocument/2006/relationships/slideLayout" Target="../slideLayouts/slideLayout206.xml"/><Relationship Id="rId54" Type="http://schemas.openxmlformats.org/officeDocument/2006/relationships/slideLayout" Target="../slideLayouts/slideLayout219.xml"/><Relationship Id="rId62" Type="http://schemas.openxmlformats.org/officeDocument/2006/relationships/slideLayout" Target="../slideLayouts/slideLayout227.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44.xml"/><Relationship Id="rId18" Type="http://schemas.openxmlformats.org/officeDocument/2006/relationships/slideLayout" Target="../slideLayouts/slideLayout249.xml"/><Relationship Id="rId26" Type="http://schemas.openxmlformats.org/officeDocument/2006/relationships/slideLayout" Target="../slideLayouts/slideLayout257.xml"/><Relationship Id="rId39" Type="http://schemas.openxmlformats.org/officeDocument/2006/relationships/slideLayout" Target="../slideLayouts/slideLayout270.xml"/><Relationship Id="rId21" Type="http://schemas.openxmlformats.org/officeDocument/2006/relationships/slideLayout" Target="../slideLayouts/slideLayout252.xml"/><Relationship Id="rId34" Type="http://schemas.openxmlformats.org/officeDocument/2006/relationships/slideLayout" Target="../slideLayouts/slideLayout265.xml"/><Relationship Id="rId42" Type="http://schemas.openxmlformats.org/officeDocument/2006/relationships/slideLayout" Target="../slideLayouts/slideLayout273.xml"/><Relationship Id="rId47" Type="http://schemas.openxmlformats.org/officeDocument/2006/relationships/slideLayout" Target="../slideLayouts/slideLayout278.xml"/><Relationship Id="rId50" Type="http://schemas.openxmlformats.org/officeDocument/2006/relationships/slideLayout" Target="../slideLayouts/slideLayout281.xml"/><Relationship Id="rId55" Type="http://schemas.openxmlformats.org/officeDocument/2006/relationships/slideLayout" Target="../slideLayouts/slideLayout286.xml"/><Relationship Id="rId63" Type="http://schemas.openxmlformats.org/officeDocument/2006/relationships/slideLayout" Target="../slideLayouts/slideLayout294.xml"/><Relationship Id="rId68" Type="http://schemas.openxmlformats.org/officeDocument/2006/relationships/image" Target="../media/image10.png"/><Relationship Id="rId7" Type="http://schemas.openxmlformats.org/officeDocument/2006/relationships/slideLayout" Target="../slideLayouts/slideLayout238.xml"/><Relationship Id="rId2" Type="http://schemas.openxmlformats.org/officeDocument/2006/relationships/slideLayout" Target="../slideLayouts/slideLayout233.xml"/><Relationship Id="rId16" Type="http://schemas.openxmlformats.org/officeDocument/2006/relationships/slideLayout" Target="../slideLayouts/slideLayout247.xml"/><Relationship Id="rId29" Type="http://schemas.openxmlformats.org/officeDocument/2006/relationships/slideLayout" Target="../slideLayouts/slideLayout260.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24" Type="http://schemas.openxmlformats.org/officeDocument/2006/relationships/slideLayout" Target="../slideLayouts/slideLayout255.xml"/><Relationship Id="rId32" Type="http://schemas.openxmlformats.org/officeDocument/2006/relationships/slideLayout" Target="../slideLayouts/slideLayout263.xml"/><Relationship Id="rId37" Type="http://schemas.openxmlformats.org/officeDocument/2006/relationships/slideLayout" Target="../slideLayouts/slideLayout268.xml"/><Relationship Id="rId40" Type="http://schemas.openxmlformats.org/officeDocument/2006/relationships/slideLayout" Target="../slideLayouts/slideLayout271.xml"/><Relationship Id="rId45" Type="http://schemas.openxmlformats.org/officeDocument/2006/relationships/slideLayout" Target="../slideLayouts/slideLayout276.xml"/><Relationship Id="rId53" Type="http://schemas.openxmlformats.org/officeDocument/2006/relationships/slideLayout" Target="../slideLayouts/slideLayout284.xml"/><Relationship Id="rId58" Type="http://schemas.openxmlformats.org/officeDocument/2006/relationships/slideLayout" Target="../slideLayouts/slideLayout289.xml"/><Relationship Id="rId66" Type="http://schemas.openxmlformats.org/officeDocument/2006/relationships/slideLayout" Target="../slideLayouts/slideLayout297.xml"/><Relationship Id="rId5" Type="http://schemas.openxmlformats.org/officeDocument/2006/relationships/slideLayout" Target="../slideLayouts/slideLayout236.xml"/><Relationship Id="rId15" Type="http://schemas.openxmlformats.org/officeDocument/2006/relationships/slideLayout" Target="../slideLayouts/slideLayout246.xml"/><Relationship Id="rId23" Type="http://schemas.openxmlformats.org/officeDocument/2006/relationships/slideLayout" Target="../slideLayouts/slideLayout254.xml"/><Relationship Id="rId28" Type="http://schemas.openxmlformats.org/officeDocument/2006/relationships/slideLayout" Target="../slideLayouts/slideLayout259.xml"/><Relationship Id="rId36" Type="http://schemas.openxmlformats.org/officeDocument/2006/relationships/slideLayout" Target="../slideLayouts/slideLayout267.xml"/><Relationship Id="rId49" Type="http://schemas.openxmlformats.org/officeDocument/2006/relationships/slideLayout" Target="../slideLayouts/slideLayout280.xml"/><Relationship Id="rId57" Type="http://schemas.openxmlformats.org/officeDocument/2006/relationships/slideLayout" Target="../slideLayouts/slideLayout288.xml"/><Relationship Id="rId61" Type="http://schemas.openxmlformats.org/officeDocument/2006/relationships/slideLayout" Target="../slideLayouts/slideLayout292.xml"/><Relationship Id="rId10" Type="http://schemas.openxmlformats.org/officeDocument/2006/relationships/slideLayout" Target="../slideLayouts/slideLayout241.xml"/><Relationship Id="rId19" Type="http://schemas.openxmlformats.org/officeDocument/2006/relationships/slideLayout" Target="../slideLayouts/slideLayout250.xml"/><Relationship Id="rId31" Type="http://schemas.openxmlformats.org/officeDocument/2006/relationships/slideLayout" Target="../slideLayouts/slideLayout262.xml"/><Relationship Id="rId44" Type="http://schemas.openxmlformats.org/officeDocument/2006/relationships/slideLayout" Target="../slideLayouts/slideLayout275.xml"/><Relationship Id="rId52" Type="http://schemas.openxmlformats.org/officeDocument/2006/relationships/slideLayout" Target="../slideLayouts/slideLayout283.xml"/><Relationship Id="rId60" Type="http://schemas.openxmlformats.org/officeDocument/2006/relationships/slideLayout" Target="../slideLayouts/slideLayout291.xml"/><Relationship Id="rId65" Type="http://schemas.openxmlformats.org/officeDocument/2006/relationships/slideLayout" Target="../slideLayouts/slideLayout296.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slideLayout" Target="../slideLayouts/slideLayout245.xml"/><Relationship Id="rId22" Type="http://schemas.openxmlformats.org/officeDocument/2006/relationships/slideLayout" Target="../slideLayouts/slideLayout253.xml"/><Relationship Id="rId27" Type="http://schemas.openxmlformats.org/officeDocument/2006/relationships/slideLayout" Target="../slideLayouts/slideLayout258.xml"/><Relationship Id="rId30" Type="http://schemas.openxmlformats.org/officeDocument/2006/relationships/slideLayout" Target="../slideLayouts/slideLayout261.xml"/><Relationship Id="rId35" Type="http://schemas.openxmlformats.org/officeDocument/2006/relationships/slideLayout" Target="../slideLayouts/slideLayout266.xml"/><Relationship Id="rId43" Type="http://schemas.openxmlformats.org/officeDocument/2006/relationships/slideLayout" Target="../slideLayouts/slideLayout274.xml"/><Relationship Id="rId48" Type="http://schemas.openxmlformats.org/officeDocument/2006/relationships/slideLayout" Target="../slideLayouts/slideLayout279.xml"/><Relationship Id="rId56" Type="http://schemas.openxmlformats.org/officeDocument/2006/relationships/slideLayout" Target="../slideLayouts/slideLayout287.xml"/><Relationship Id="rId64" Type="http://schemas.openxmlformats.org/officeDocument/2006/relationships/slideLayout" Target="../slideLayouts/slideLayout295.xml"/><Relationship Id="rId8" Type="http://schemas.openxmlformats.org/officeDocument/2006/relationships/slideLayout" Target="../slideLayouts/slideLayout239.xml"/><Relationship Id="rId51" Type="http://schemas.openxmlformats.org/officeDocument/2006/relationships/slideLayout" Target="../slideLayouts/slideLayout282.xml"/><Relationship Id="rId3" Type="http://schemas.openxmlformats.org/officeDocument/2006/relationships/slideLayout" Target="../slideLayouts/slideLayout234.xml"/><Relationship Id="rId12" Type="http://schemas.openxmlformats.org/officeDocument/2006/relationships/slideLayout" Target="../slideLayouts/slideLayout243.xml"/><Relationship Id="rId17" Type="http://schemas.openxmlformats.org/officeDocument/2006/relationships/slideLayout" Target="../slideLayouts/slideLayout248.xml"/><Relationship Id="rId25" Type="http://schemas.openxmlformats.org/officeDocument/2006/relationships/slideLayout" Target="../slideLayouts/slideLayout256.xml"/><Relationship Id="rId33" Type="http://schemas.openxmlformats.org/officeDocument/2006/relationships/slideLayout" Target="../slideLayouts/slideLayout264.xml"/><Relationship Id="rId38" Type="http://schemas.openxmlformats.org/officeDocument/2006/relationships/slideLayout" Target="../slideLayouts/slideLayout269.xml"/><Relationship Id="rId46" Type="http://schemas.openxmlformats.org/officeDocument/2006/relationships/slideLayout" Target="../slideLayouts/slideLayout277.xml"/><Relationship Id="rId59" Type="http://schemas.openxmlformats.org/officeDocument/2006/relationships/slideLayout" Target="../slideLayouts/slideLayout290.xml"/><Relationship Id="rId67" Type="http://schemas.openxmlformats.org/officeDocument/2006/relationships/theme" Target="../theme/theme7.xml"/><Relationship Id="rId20" Type="http://schemas.openxmlformats.org/officeDocument/2006/relationships/slideLayout" Target="../slideLayouts/slideLayout251.xml"/><Relationship Id="rId41" Type="http://schemas.openxmlformats.org/officeDocument/2006/relationships/slideLayout" Target="../slideLayouts/slideLayout272.xml"/><Relationship Id="rId54" Type="http://schemas.openxmlformats.org/officeDocument/2006/relationships/slideLayout" Target="../slideLayouts/slideLayout285.xml"/><Relationship Id="rId62" Type="http://schemas.openxmlformats.org/officeDocument/2006/relationships/slideLayout" Target="../slideLayouts/slideLayout2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7" y="538163"/>
            <a:ext cx="7605347" cy="370558"/>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762001" y="1436692"/>
            <a:ext cx="7605346" cy="1692771"/>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194774" y="6216706"/>
            <a:ext cx="1480317" cy="154800"/>
          </a:xfrm>
          <a:prstGeom prst="rect">
            <a:avLst/>
          </a:prstGeom>
        </p:spPr>
      </p:pic>
      <p:sp>
        <p:nvSpPr>
          <p:cNvPr id="6" name="Freeform 6"/>
          <p:cNvSpPr>
            <a:spLocks/>
          </p:cNvSpPr>
          <p:nvPr/>
        </p:nvSpPr>
        <p:spPr bwMode="auto">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accent4"/>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dirty="0">
              <a:solidFill>
                <a:schemeClr val="accent5"/>
              </a:solidFill>
            </a:endParaRPr>
          </a:p>
        </p:txBody>
      </p:sp>
      <p:sp>
        <p:nvSpPr>
          <p:cNvPr id="5" name="Rectangle 4"/>
          <p:cNvSpPr/>
          <p:nvPr/>
        </p:nvSpPr>
        <p:spPr>
          <a:xfrm>
            <a:off x="762000" y="6216706"/>
            <a:ext cx="1929522" cy="153888"/>
          </a:xfrm>
          <a:prstGeom prst="rect">
            <a:avLst/>
          </a:prstGeom>
        </p:spPr>
        <p:txBody>
          <a:bodyPr wrap="none" lIns="0" tIns="0" rIns="0" bIns="0">
            <a:noAutofit/>
          </a:bodyPr>
          <a:lstStyle/>
          <a:p>
            <a:r>
              <a:rPr lang="de-DE" sz="1000" dirty="0"/>
              <a:t>BIBSAM Fully OA introdcutory webinar</a:t>
            </a:r>
            <a:endParaRPr lang="en-GB" sz="1000" dirty="0"/>
          </a:p>
        </p:txBody>
      </p:sp>
      <p:sp>
        <p:nvSpPr>
          <p:cNvPr id="8" name="Rectangle 7"/>
          <p:cNvSpPr/>
          <p:nvPr/>
        </p:nvSpPr>
        <p:spPr bwMode="auto">
          <a:xfrm>
            <a:off x="9357763" y="2"/>
            <a:ext cx="2177744" cy="2063929"/>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050" b="1" dirty="0">
                <a:solidFill>
                  <a:schemeClr val="accent6"/>
                </a:solidFill>
              </a:rPr>
              <a:t>Updating footer</a:t>
            </a:r>
          </a:p>
          <a:p>
            <a:pPr algn="l"/>
            <a:r>
              <a:rPr lang="en-US" sz="1050" b="0" dirty="0">
                <a:solidFill>
                  <a:schemeClr val="accent6"/>
                </a:solidFill>
              </a:rPr>
              <a:t>To update the footer:</a:t>
            </a:r>
          </a:p>
          <a:p>
            <a:pPr marL="177800" indent="-177800" algn="l">
              <a:buFont typeface="Arial" panose="020B0604020202020204" pitchFamily="34" charset="0"/>
              <a:buChar char="•"/>
            </a:pPr>
            <a:r>
              <a:rPr lang="en-US" sz="1050" b="0" dirty="0">
                <a:solidFill>
                  <a:schemeClr val="accent6"/>
                </a:solidFill>
              </a:rPr>
              <a:t>Click into the text box</a:t>
            </a:r>
            <a:r>
              <a:rPr lang="en-US" sz="1050" b="0" baseline="0" dirty="0">
                <a:solidFill>
                  <a:schemeClr val="accent6"/>
                </a:solidFill>
              </a:rPr>
              <a:t> on the slide master page and update the information</a:t>
            </a:r>
          </a:p>
          <a:p>
            <a:pPr marL="0" indent="0" algn="l" defTabSz="872722" rtl="0" eaLnBrk="1" latinLnBrk="0" hangingPunct="1">
              <a:buFont typeface="Arial" panose="020B0604020202020204" pitchFamily="34" charset="0"/>
              <a:buNone/>
            </a:pPr>
            <a:r>
              <a:rPr lang="en-US" sz="1050" b="1" kern="1200" dirty="0">
                <a:solidFill>
                  <a:schemeClr val="accent6"/>
                </a:solidFill>
                <a:latin typeface="+mn-lt"/>
                <a:ea typeface="+mn-ea"/>
                <a:cs typeface="+mn-cs"/>
              </a:rPr>
              <a:t>Checking updates</a:t>
            </a:r>
          </a:p>
          <a:p>
            <a:pPr marL="177800" indent="-177800" algn="l">
              <a:buFont typeface="Arial" panose="020B0604020202020204" pitchFamily="34" charset="0"/>
              <a:buChar char="•"/>
            </a:pPr>
            <a:r>
              <a:rPr lang="en-US" sz="1050" b="0" baseline="0" dirty="0">
                <a:solidFill>
                  <a:schemeClr val="accent6"/>
                </a:solidFill>
              </a:rPr>
              <a:t>The text updates will not flow through to all the slide layouts as some have been placed manually. Therefore you may need to manually update other text boxes such as the divider slides </a:t>
            </a:r>
            <a:r>
              <a:rPr lang="en-US" sz="1050" b="0" baseline="0" dirty="0" err="1">
                <a:solidFill>
                  <a:schemeClr val="accent6"/>
                </a:solidFill>
              </a:rPr>
              <a:t>etc</a:t>
            </a:r>
            <a:endParaRPr lang="en-US" sz="1050" b="0" baseline="0" dirty="0">
              <a:solidFill>
                <a:schemeClr val="accent6"/>
              </a:solidFill>
            </a:endParaRPr>
          </a:p>
          <a:p>
            <a:pPr marL="177800" indent="-177800" algn="l">
              <a:buFont typeface="Arial" panose="020B0604020202020204" pitchFamily="34" charset="0"/>
              <a:buChar char="•"/>
            </a:pPr>
            <a:endParaRPr lang="en-US" sz="1050" b="0" kern="1200" baseline="0" dirty="0">
              <a:solidFill>
                <a:schemeClr val="accent6"/>
              </a:solidFill>
              <a:latin typeface="+mn-lt"/>
              <a:ea typeface="+mn-ea"/>
              <a:cs typeface="+mn-cs"/>
            </a:endParaRPr>
          </a:p>
        </p:txBody>
      </p:sp>
    </p:spTree>
    <p:extLst>
      <p:ext uri="{BB962C8B-B14F-4D97-AF65-F5344CB8AC3E}">
        <p14:creationId xmlns:p14="http://schemas.microsoft.com/office/powerpoint/2010/main" val="4161865969"/>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2" r:id="rId3"/>
    <p:sldLayoutId id="2147483663"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5" r:id="rId23"/>
    <p:sldLayoutId id="2147483846" r:id="rId24"/>
    <p:sldLayoutId id="2147483847" r:id="rId25"/>
  </p:sldLayoutIdLst>
  <p:txStyles>
    <p:titleStyle>
      <a:lvl1pPr algn="l" defTabSz="872722" rtl="0" eaLnBrk="1" latinLnBrk="0" hangingPunct="1">
        <a:spcBef>
          <a:spcPct val="0"/>
        </a:spcBef>
        <a:buNone/>
        <a:defRPr sz="2600" b="0" kern="1200">
          <a:solidFill>
            <a:schemeClr val="accent5"/>
          </a:solidFill>
          <a:latin typeface="+mj-lt"/>
          <a:ea typeface="+mj-ea"/>
          <a:cs typeface="+mj-cs"/>
        </a:defRPr>
      </a:lvl1pPr>
    </p:titleStyle>
    <p:body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p:bodyStyle>
    <p:other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userDrawn="1">
          <p15:clr>
            <a:srgbClr val="F26B43"/>
          </p15:clr>
        </p15:guide>
        <p15:guide id="2" pos="512" userDrawn="1">
          <p15:clr>
            <a:srgbClr val="F26B43"/>
          </p15:clr>
        </p15:guide>
        <p15:guide id="4" pos="3219" userDrawn="1">
          <p15:clr>
            <a:srgbClr val="F26B43"/>
          </p15:clr>
        </p15:guide>
        <p15:guide id="5" pos="3021" userDrawn="1">
          <p15:clr>
            <a:srgbClr val="F26B43"/>
          </p15:clr>
        </p15:guide>
        <p15:guide id="12" pos="5705" userDrawn="1">
          <p15:clr>
            <a:srgbClr val="F26B43"/>
          </p15:clr>
        </p15:guide>
        <p15:guide id="14" orient="horz" pos="4020" userDrawn="1">
          <p15:clr>
            <a:srgbClr val="F26B43"/>
          </p15:clr>
        </p15:guide>
        <p15:guide id="15" orient="horz" pos="5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ltGray">
          <a:xfrm>
            <a:off x="762007" y="538163"/>
            <a:ext cx="7605347" cy="370558"/>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bwMode="ltGray">
          <a:xfrm>
            <a:off x="762001" y="1436692"/>
            <a:ext cx="7605346" cy="1692771"/>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2"/>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9" name="Rectangle 8"/>
          <p:cNvSpPr/>
          <p:nvPr userDrawn="1"/>
        </p:nvSpPr>
        <p:spPr bwMode="ltGray">
          <a:xfrm>
            <a:off x="762000" y="6387356"/>
            <a:ext cx="1929522" cy="223023"/>
          </a:xfrm>
          <a:prstGeom prst="rect">
            <a:avLst/>
          </a:prstGeom>
        </p:spPr>
        <p:txBody>
          <a:bodyPr wrap="none" lIns="0" tIns="0" rIns="0" bIns="0">
            <a:noAutofit/>
          </a:bodyPr>
          <a:lstStyle/>
          <a:p>
            <a:r>
              <a:rPr lang="de-DE" sz="1000" dirty="0"/>
              <a:t>BIBSAM Fully OA introdcutory webinar</a:t>
            </a:r>
            <a:endParaRPr lang="en-GB" sz="1000" dirty="0"/>
          </a:p>
        </p:txBody>
      </p:sp>
      <p:pic>
        <p:nvPicPr>
          <p:cNvPr id="10" name="Picture 9"/>
          <p:cNvPicPr>
            <a:picLocks noChangeAspect="1"/>
          </p:cNvPicPr>
          <p:nvPr userDrawn="1"/>
        </p:nvPicPr>
        <p:blipFill>
          <a:blip r:embed="rId33">
            <a:extLst>
              <a:ext uri="{28A0092B-C50C-407E-A947-70E740481C1C}">
                <a14:useLocalDpi xmlns:a14="http://schemas.microsoft.com/office/drawing/2010/main"/>
              </a:ext>
            </a:extLst>
          </a:blip>
          <a:stretch>
            <a:fillRect/>
          </a:stretch>
        </p:blipFill>
        <p:spPr bwMode="ltGray">
          <a:xfrm>
            <a:off x="7392993" y="6413326"/>
            <a:ext cx="974359" cy="101890"/>
          </a:xfrm>
          <a:prstGeom prst="rect">
            <a:avLst/>
          </a:prstGeom>
        </p:spPr>
      </p:pic>
    </p:spTree>
    <p:extLst>
      <p:ext uri="{BB962C8B-B14F-4D97-AF65-F5344CB8AC3E}">
        <p14:creationId xmlns:p14="http://schemas.microsoft.com/office/powerpoint/2010/main" val="421286355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Lst>
  <p:hf sldNum="0" hdr="0" dt="0"/>
  <p:txStyles>
    <p:titleStyle>
      <a:lvl1pPr algn="l" defTabSz="872722" rtl="0" eaLnBrk="1" latinLnBrk="0" hangingPunct="1">
        <a:spcBef>
          <a:spcPct val="0"/>
        </a:spcBef>
        <a:buNone/>
        <a:defRPr sz="2600" b="1" kern="1200">
          <a:solidFill>
            <a:srgbClr val="486A7E"/>
          </a:solidFill>
          <a:latin typeface="+mj-lt"/>
          <a:ea typeface="+mj-ea"/>
          <a:cs typeface="+mj-cs"/>
        </a:defRPr>
      </a:lvl1pPr>
    </p:titleStyle>
    <p:bodyStyle>
      <a:lvl1pPr marL="0" indent="0" algn="l" defTabSz="872722" rtl="0" eaLnBrk="1" latinLnBrk="0" hangingPunct="1">
        <a:spcBef>
          <a:spcPts val="0"/>
        </a:spcBef>
        <a:spcAft>
          <a:spcPts val="600"/>
        </a:spcAft>
        <a:buClr>
          <a:schemeClr val="tx1"/>
        </a:buClr>
        <a:buFont typeface="Arial" panose="020B0604020202020204" pitchFamily="34" charset="0"/>
        <a:buNone/>
        <a:defRPr sz="1800" b="1"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95AABA"/>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p:bodyStyle>
    <p:other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userDrawn="1">
          <p15:clr>
            <a:srgbClr val="F26B43"/>
          </p15:clr>
        </p15:guide>
        <p15:guide id="2" pos="512" userDrawn="1">
          <p15:clr>
            <a:srgbClr val="F26B43"/>
          </p15:clr>
        </p15:guide>
        <p15:guide id="4" pos="3219" userDrawn="1">
          <p15:clr>
            <a:srgbClr val="F26B43"/>
          </p15:clr>
        </p15:guide>
        <p15:guide id="5" pos="3021" userDrawn="1">
          <p15:clr>
            <a:srgbClr val="F26B43"/>
          </p15:clr>
        </p15:guide>
        <p15:guide id="12" pos="5705" userDrawn="1">
          <p15:clr>
            <a:srgbClr val="F26B43"/>
          </p15:clr>
        </p15:guide>
        <p15:guide id="14" orient="horz" pos="4020" userDrawn="1">
          <p15:clr>
            <a:srgbClr val="F26B43"/>
          </p15:clr>
        </p15:guide>
        <p15:guide id="15" orient="horz" pos="58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ltGray">
          <a:xfrm>
            <a:off x="762007" y="538163"/>
            <a:ext cx="7605347" cy="370558"/>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bwMode="ltGray">
          <a:xfrm>
            <a:off x="762001" y="1436692"/>
            <a:ext cx="7605346" cy="1692771"/>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2"/>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9" name="Rectangle 8"/>
          <p:cNvSpPr/>
          <p:nvPr userDrawn="1"/>
        </p:nvSpPr>
        <p:spPr bwMode="ltGray">
          <a:xfrm>
            <a:off x="762000" y="6387354"/>
            <a:ext cx="1929522" cy="223023"/>
          </a:xfrm>
          <a:prstGeom prst="rect">
            <a:avLst/>
          </a:prstGeom>
        </p:spPr>
        <p:txBody>
          <a:bodyPr wrap="none" lIns="0" tIns="0" rIns="0" bIns="0">
            <a:noAutofit/>
          </a:bodyPr>
          <a:lstStyle/>
          <a:p>
            <a:r>
              <a:rPr lang="de-DE" sz="1000" dirty="0"/>
              <a:t>BIBSAM Fully OA introdcutory webinar</a:t>
            </a:r>
            <a:endParaRPr lang="en-GB" sz="1000" dirty="0"/>
          </a:p>
        </p:txBody>
      </p:sp>
      <p:pic>
        <p:nvPicPr>
          <p:cNvPr id="10" name="Picture 9"/>
          <p:cNvPicPr>
            <a:picLocks noChangeAspect="1"/>
          </p:cNvPicPr>
          <p:nvPr userDrawn="1"/>
        </p:nvPicPr>
        <p:blipFill>
          <a:blip r:embed="rId33">
            <a:extLst>
              <a:ext uri="{28A0092B-C50C-407E-A947-70E740481C1C}">
                <a14:useLocalDpi xmlns:a14="http://schemas.microsoft.com/office/drawing/2010/main"/>
              </a:ext>
            </a:extLst>
          </a:blip>
          <a:stretch>
            <a:fillRect/>
          </a:stretch>
        </p:blipFill>
        <p:spPr bwMode="ltGray">
          <a:xfrm>
            <a:off x="7392993" y="6413326"/>
            <a:ext cx="974359" cy="101890"/>
          </a:xfrm>
          <a:prstGeom prst="rect">
            <a:avLst/>
          </a:prstGeom>
        </p:spPr>
      </p:pic>
    </p:spTree>
    <p:extLst>
      <p:ext uri="{BB962C8B-B14F-4D97-AF65-F5344CB8AC3E}">
        <p14:creationId xmlns:p14="http://schemas.microsoft.com/office/powerpoint/2010/main" val="421286355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 id="2147483746" r:id="rId28"/>
    <p:sldLayoutId id="2147483747" r:id="rId29"/>
    <p:sldLayoutId id="2147483748" r:id="rId30"/>
    <p:sldLayoutId id="2147483749" r:id="rId31"/>
  </p:sldLayoutIdLst>
  <p:hf sldNum="0" hdr="0" dt="0"/>
  <p:txStyles>
    <p:titleStyle>
      <a:lvl1pPr algn="l" defTabSz="872722" rtl="0" eaLnBrk="1" latinLnBrk="0" hangingPunct="1">
        <a:spcBef>
          <a:spcPct val="0"/>
        </a:spcBef>
        <a:buNone/>
        <a:defRPr sz="2600" b="1" kern="1200">
          <a:solidFill>
            <a:srgbClr val="486A7E"/>
          </a:solidFill>
          <a:latin typeface="+mj-lt"/>
          <a:ea typeface="+mj-ea"/>
          <a:cs typeface="+mj-cs"/>
        </a:defRPr>
      </a:lvl1pPr>
    </p:titleStyle>
    <p:bodyStyle>
      <a:lvl1pPr marL="0" indent="0" algn="l" defTabSz="872722" rtl="0" eaLnBrk="1" latinLnBrk="0" hangingPunct="1">
        <a:spcBef>
          <a:spcPts val="0"/>
        </a:spcBef>
        <a:spcAft>
          <a:spcPts val="600"/>
        </a:spcAft>
        <a:buClr>
          <a:schemeClr val="tx1"/>
        </a:buClr>
        <a:buFont typeface="Arial" panose="020B0604020202020204" pitchFamily="34" charset="0"/>
        <a:buNone/>
        <a:defRPr sz="1800" b="1"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95AABA"/>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p:bodyStyle>
    <p:other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userDrawn="1">
          <p15:clr>
            <a:srgbClr val="F26B43"/>
          </p15:clr>
        </p15:guide>
        <p15:guide id="2" pos="512" userDrawn="1">
          <p15:clr>
            <a:srgbClr val="F26B43"/>
          </p15:clr>
        </p15:guide>
        <p15:guide id="4" pos="3219" userDrawn="1">
          <p15:clr>
            <a:srgbClr val="F26B43"/>
          </p15:clr>
        </p15:guide>
        <p15:guide id="5" pos="3021" userDrawn="1">
          <p15:clr>
            <a:srgbClr val="F26B43"/>
          </p15:clr>
        </p15:guide>
        <p15:guide id="12" pos="5705" userDrawn="1">
          <p15:clr>
            <a:srgbClr val="F26B43"/>
          </p15:clr>
        </p15:guide>
        <p15:guide id="14" orient="horz" pos="4020" userDrawn="1">
          <p15:clr>
            <a:srgbClr val="F26B43"/>
          </p15:clr>
        </p15:guide>
        <p15:guide id="15" orient="horz" pos="582"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8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F75317-1F3A-427D-96E8-6F573BD249E8}" type="datetimeFigureOut">
              <a:rPr lang="en-GB" smtClean="0">
                <a:solidFill>
                  <a:prstClr val="black">
                    <a:tint val="75000"/>
                  </a:prstClr>
                </a:solidFill>
                <a:cs typeface="Arial"/>
                <a:sym typeface="Arial"/>
              </a:rPr>
              <a:pPr/>
              <a:t>14/04/2021</a:t>
            </a:fld>
            <a:endParaRPr lang="en-GB" dirty="0">
              <a:solidFill>
                <a:prstClr val="black">
                  <a:tint val="75000"/>
                </a:prstClr>
              </a:solidFill>
              <a:cs typeface="Arial"/>
              <a:sym typeface="Arial"/>
            </a:endParaRPr>
          </a:p>
        </p:txBody>
      </p:sp>
      <p:sp>
        <p:nvSpPr>
          <p:cNvPr id="5" name="Footer Placeholder 4"/>
          <p:cNvSpPr>
            <a:spLocks noGrp="1"/>
          </p:cNvSpPr>
          <p:nvPr>
            <p:ph type="ftr" sz="quarter" idx="3"/>
          </p:nvPr>
        </p:nvSpPr>
        <p:spPr>
          <a:xfrm>
            <a:off x="3124200" y="635638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cs typeface="Arial"/>
              <a:sym typeface="Arial"/>
            </a:endParaRPr>
          </a:p>
        </p:txBody>
      </p:sp>
      <p:sp>
        <p:nvSpPr>
          <p:cNvPr id="6" name="Slide Number Placeholder 5"/>
          <p:cNvSpPr>
            <a:spLocks noGrp="1"/>
          </p:cNvSpPr>
          <p:nvPr>
            <p:ph type="sldNum" sz="quarter" idx="4"/>
          </p:nvPr>
        </p:nvSpPr>
        <p:spPr>
          <a:xfrm>
            <a:off x="6553200" y="635638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F0734-20CE-4216-BD7E-72A34ED14215}" type="slidenum">
              <a:rPr lang="en-GB" smtClean="0">
                <a:solidFill>
                  <a:prstClr val="black">
                    <a:tint val="75000"/>
                  </a:prstClr>
                </a:solidFill>
                <a:cs typeface="Arial"/>
                <a:sym typeface="Arial"/>
              </a:rPr>
              <a:pPr/>
              <a:t>‹#›</a:t>
            </a:fld>
            <a:endParaRPr lang="en-GB">
              <a:solidFill>
                <a:prstClr val="black">
                  <a:tint val="75000"/>
                </a:prstClr>
              </a:solidFill>
              <a:cs typeface="Arial"/>
              <a:sym typeface="Arial"/>
            </a:endParaRPr>
          </a:p>
        </p:txBody>
      </p:sp>
    </p:spTree>
    <p:extLst>
      <p:ext uri="{BB962C8B-B14F-4D97-AF65-F5344CB8AC3E}">
        <p14:creationId xmlns:p14="http://schemas.microsoft.com/office/powerpoint/2010/main" val="4082413003"/>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ltGray">
          <a:xfrm>
            <a:off x="762001" y="538163"/>
            <a:ext cx="7605347" cy="370558"/>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bwMode="ltGray">
          <a:xfrm>
            <a:off x="762001" y="1436688"/>
            <a:ext cx="7605346" cy="1692771"/>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2"/>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9" name="Rectangle 8"/>
          <p:cNvSpPr/>
          <p:nvPr/>
        </p:nvSpPr>
        <p:spPr bwMode="ltGray">
          <a:xfrm>
            <a:off x="762000" y="6387328"/>
            <a:ext cx="1929522" cy="223023"/>
          </a:xfrm>
          <a:prstGeom prst="rect">
            <a:avLst/>
          </a:prstGeom>
        </p:spPr>
        <p:txBody>
          <a:bodyPr wrap="none" lIns="0" tIns="0" rIns="0" bIns="0">
            <a:noAutofit/>
          </a:bodyPr>
          <a:lstStyle/>
          <a:p>
            <a:r>
              <a:rPr lang="en-GB" sz="1000" dirty="0">
                <a:solidFill>
                  <a:srgbClr val="58595B"/>
                </a:solidFill>
              </a:rPr>
              <a:t>SN Presentation title / date</a:t>
            </a:r>
          </a:p>
        </p:txBody>
      </p:sp>
      <p:pic>
        <p:nvPicPr>
          <p:cNvPr id="10" name="Picture 9"/>
          <p:cNvPicPr>
            <a:picLocks noChangeAspect="1"/>
          </p:cNvPicPr>
          <p:nvPr/>
        </p:nvPicPr>
        <p:blipFill>
          <a:blip r:embed="rId68">
            <a:extLst>
              <a:ext uri="{28A0092B-C50C-407E-A947-70E740481C1C}">
                <a14:useLocalDpi xmlns:a14="http://schemas.microsoft.com/office/drawing/2010/main"/>
              </a:ext>
            </a:extLst>
          </a:blip>
          <a:stretch>
            <a:fillRect/>
          </a:stretch>
        </p:blipFill>
        <p:spPr bwMode="ltGray">
          <a:xfrm>
            <a:off x="7392986" y="6413326"/>
            <a:ext cx="974359" cy="101890"/>
          </a:xfrm>
          <a:prstGeom prst="rect">
            <a:avLst/>
          </a:prstGeom>
        </p:spPr>
      </p:pic>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2"/>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Rectangle 7"/>
          <p:cNvSpPr/>
          <p:nvPr userDrawn="1"/>
        </p:nvSpPr>
        <p:spPr bwMode="ltGray">
          <a:xfrm>
            <a:off x="762000" y="6387354"/>
            <a:ext cx="1929522" cy="223023"/>
          </a:xfrm>
          <a:prstGeom prst="rect">
            <a:avLst/>
          </a:prstGeom>
        </p:spPr>
        <p:txBody>
          <a:bodyPr wrap="none" lIns="0" tIns="0" rIns="0" bIns="0">
            <a:noAutofit/>
          </a:bodyPr>
          <a:lstStyle/>
          <a:p>
            <a:r>
              <a:rPr lang="de-DE" sz="1000" dirty="0">
                <a:solidFill>
                  <a:srgbClr val="58595B"/>
                </a:solidFill>
              </a:rPr>
              <a:t>BIBSAM Fully OA introdcutory webinar</a:t>
            </a:r>
            <a:endParaRPr lang="en-GB" sz="1000" dirty="0">
              <a:solidFill>
                <a:srgbClr val="58595B"/>
              </a:solidFill>
            </a:endParaRPr>
          </a:p>
        </p:txBody>
      </p:sp>
      <p:pic>
        <p:nvPicPr>
          <p:cNvPr id="11" name="Picture 10"/>
          <p:cNvPicPr>
            <a:picLocks noChangeAspect="1"/>
          </p:cNvPicPr>
          <p:nvPr userDrawn="1"/>
        </p:nvPicPr>
        <p:blipFill>
          <a:blip r:embed="rId68">
            <a:extLst>
              <a:ext uri="{28A0092B-C50C-407E-A947-70E740481C1C}">
                <a14:useLocalDpi xmlns:a14="http://schemas.microsoft.com/office/drawing/2010/main"/>
              </a:ext>
            </a:extLst>
          </a:blip>
          <a:stretch>
            <a:fillRect/>
          </a:stretch>
        </p:blipFill>
        <p:spPr bwMode="ltGray">
          <a:xfrm>
            <a:off x="7392993" y="6413326"/>
            <a:ext cx="974359" cy="101890"/>
          </a:xfrm>
          <a:prstGeom prst="rect">
            <a:avLst/>
          </a:prstGeom>
        </p:spPr>
      </p:pic>
    </p:spTree>
    <p:extLst>
      <p:ext uri="{BB962C8B-B14F-4D97-AF65-F5344CB8AC3E}">
        <p14:creationId xmlns:p14="http://schemas.microsoft.com/office/powerpoint/2010/main" val="74350953"/>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18" r:id="rId17"/>
    <p:sldLayoutId id="2147483919" r:id="rId18"/>
    <p:sldLayoutId id="2147483920" r:id="rId19"/>
    <p:sldLayoutId id="2147483921" r:id="rId20"/>
    <p:sldLayoutId id="2147483922" r:id="rId21"/>
    <p:sldLayoutId id="2147483923" r:id="rId22"/>
    <p:sldLayoutId id="2147483924" r:id="rId23"/>
    <p:sldLayoutId id="2147483925" r:id="rId24"/>
    <p:sldLayoutId id="2147483926" r:id="rId25"/>
    <p:sldLayoutId id="2147483927" r:id="rId26"/>
    <p:sldLayoutId id="2147483928" r:id="rId27"/>
    <p:sldLayoutId id="2147483929" r:id="rId28"/>
    <p:sldLayoutId id="2147483930" r:id="rId29"/>
    <p:sldLayoutId id="2147483931" r:id="rId30"/>
    <p:sldLayoutId id="2147483932" r:id="rId31"/>
    <p:sldLayoutId id="2147483933" r:id="rId32"/>
    <p:sldLayoutId id="2147483934" r:id="rId33"/>
    <p:sldLayoutId id="2147483935" r:id="rId34"/>
    <p:sldLayoutId id="2147483936" r:id="rId35"/>
    <p:sldLayoutId id="2147483937" r:id="rId36"/>
    <p:sldLayoutId id="2147483938" r:id="rId37"/>
    <p:sldLayoutId id="2147483940" r:id="rId38"/>
    <p:sldLayoutId id="2147483941" r:id="rId39"/>
    <p:sldLayoutId id="2147483942" r:id="rId40"/>
    <p:sldLayoutId id="2147483943" r:id="rId41"/>
    <p:sldLayoutId id="2147483944" r:id="rId42"/>
    <p:sldLayoutId id="2147483945" r:id="rId43"/>
    <p:sldLayoutId id="2147483946" r:id="rId44"/>
    <p:sldLayoutId id="2147483947" r:id="rId45"/>
    <p:sldLayoutId id="2147483948" r:id="rId46"/>
    <p:sldLayoutId id="2147483949" r:id="rId47"/>
    <p:sldLayoutId id="2147483950" r:id="rId48"/>
    <p:sldLayoutId id="2147483951" r:id="rId49"/>
    <p:sldLayoutId id="2147483952" r:id="rId50"/>
    <p:sldLayoutId id="2147483953" r:id="rId51"/>
    <p:sldLayoutId id="2147483954" r:id="rId52"/>
    <p:sldLayoutId id="2147483955" r:id="rId53"/>
    <p:sldLayoutId id="2147483956" r:id="rId54"/>
    <p:sldLayoutId id="2147483957" r:id="rId55"/>
    <p:sldLayoutId id="2147483958" r:id="rId56"/>
    <p:sldLayoutId id="2147483959" r:id="rId57"/>
    <p:sldLayoutId id="2147483960" r:id="rId58"/>
    <p:sldLayoutId id="2147483961" r:id="rId59"/>
    <p:sldLayoutId id="2147483962" r:id="rId60"/>
    <p:sldLayoutId id="2147483963" r:id="rId61"/>
    <p:sldLayoutId id="2147483964" r:id="rId62"/>
    <p:sldLayoutId id="2147483965" r:id="rId63"/>
    <p:sldLayoutId id="2147483966" r:id="rId64"/>
    <p:sldLayoutId id="2147483967" r:id="rId65"/>
    <p:sldLayoutId id="2147483968" r:id="rId66"/>
  </p:sldLayoutIdLst>
  <p:txStyles>
    <p:titleStyle>
      <a:lvl1pPr algn="l" defTabSz="872722" rtl="0" eaLnBrk="1" latinLnBrk="0" hangingPunct="1">
        <a:spcBef>
          <a:spcPct val="0"/>
        </a:spcBef>
        <a:buNone/>
        <a:defRPr sz="2600" b="1" kern="1200">
          <a:solidFill>
            <a:srgbClr val="486A7E"/>
          </a:solidFill>
          <a:latin typeface="+mj-lt"/>
          <a:ea typeface="+mj-ea"/>
          <a:cs typeface="+mj-cs"/>
        </a:defRPr>
      </a:lvl1pPr>
    </p:titleStyle>
    <p:bodyStyle>
      <a:lvl1pPr marL="0" indent="0" algn="l" defTabSz="872722" rtl="0" eaLnBrk="1" latinLnBrk="0" hangingPunct="1">
        <a:spcBef>
          <a:spcPts val="0"/>
        </a:spcBef>
        <a:spcAft>
          <a:spcPts val="600"/>
        </a:spcAft>
        <a:buClr>
          <a:schemeClr val="tx1"/>
        </a:buClr>
        <a:buFont typeface="Arial" panose="020B0604020202020204" pitchFamily="34" charset="0"/>
        <a:buNone/>
        <a:defRPr sz="1800" b="1"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95AABA"/>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p:bodyStyle>
    <p:other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userDrawn="1">
          <p15:clr>
            <a:srgbClr val="F26B43"/>
          </p15:clr>
        </p15:guide>
        <p15:guide id="2" pos="512" userDrawn="1">
          <p15:clr>
            <a:srgbClr val="F26B43"/>
          </p15:clr>
        </p15:guide>
        <p15:guide id="4" pos="3219" userDrawn="1">
          <p15:clr>
            <a:srgbClr val="F26B43"/>
          </p15:clr>
        </p15:guide>
        <p15:guide id="5" pos="3021" userDrawn="1">
          <p15:clr>
            <a:srgbClr val="F26B43"/>
          </p15:clr>
        </p15:guide>
        <p15:guide id="12" pos="5705" userDrawn="1">
          <p15:clr>
            <a:srgbClr val="F26B43"/>
          </p15:clr>
        </p15:guide>
        <p15:guide id="14" orient="horz" pos="4020" userDrawn="1">
          <p15:clr>
            <a:srgbClr val="F26B43"/>
          </p15:clr>
        </p15:guide>
        <p15:guide id="15" orient="horz" pos="582"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ltGray">
          <a:xfrm>
            <a:off x="762001" y="538163"/>
            <a:ext cx="7605347" cy="370558"/>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bwMode="ltGray">
          <a:xfrm>
            <a:off x="762001" y="1436688"/>
            <a:ext cx="7605346" cy="1692771"/>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2"/>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9" name="Rectangle 8"/>
          <p:cNvSpPr/>
          <p:nvPr/>
        </p:nvSpPr>
        <p:spPr bwMode="ltGray">
          <a:xfrm>
            <a:off x="762000" y="6387328"/>
            <a:ext cx="1929522" cy="223023"/>
          </a:xfrm>
          <a:prstGeom prst="rect">
            <a:avLst/>
          </a:prstGeom>
        </p:spPr>
        <p:txBody>
          <a:bodyPr wrap="none" lIns="0" tIns="0" rIns="0" bIns="0">
            <a:noAutofit/>
          </a:bodyPr>
          <a:lstStyle/>
          <a:p>
            <a:r>
              <a:rPr lang="en-GB" sz="1000" dirty="0">
                <a:solidFill>
                  <a:srgbClr val="58595B"/>
                </a:solidFill>
              </a:rPr>
              <a:t>SN Presentation title / date</a:t>
            </a:r>
          </a:p>
        </p:txBody>
      </p:sp>
      <p:pic>
        <p:nvPicPr>
          <p:cNvPr id="10" name="Picture 9"/>
          <p:cNvPicPr>
            <a:picLocks noChangeAspect="1"/>
          </p:cNvPicPr>
          <p:nvPr/>
        </p:nvPicPr>
        <p:blipFill>
          <a:blip r:embed="rId68">
            <a:extLst>
              <a:ext uri="{28A0092B-C50C-407E-A947-70E740481C1C}">
                <a14:useLocalDpi xmlns:a14="http://schemas.microsoft.com/office/drawing/2010/main"/>
              </a:ext>
            </a:extLst>
          </a:blip>
          <a:stretch>
            <a:fillRect/>
          </a:stretch>
        </p:blipFill>
        <p:spPr bwMode="ltGray">
          <a:xfrm>
            <a:off x="7392986" y="6413326"/>
            <a:ext cx="974359" cy="101890"/>
          </a:xfrm>
          <a:prstGeom prst="rect">
            <a:avLst/>
          </a:prstGeom>
        </p:spPr>
      </p:pic>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2"/>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Rectangle 7"/>
          <p:cNvSpPr/>
          <p:nvPr userDrawn="1"/>
        </p:nvSpPr>
        <p:spPr bwMode="ltGray">
          <a:xfrm>
            <a:off x="762000" y="6387354"/>
            <a:ext cx="1929522" cy="223023"/>
          </a:xfrm>
          <a:prstGeom prst="rect">
            <a:avLst/>
          </a:prstGeom>
        </p:spPr>
        <p:txBody>
          <a:bodyPr wrap="none" lIns="0" tIns="0" rIns="0" bIns="0">
            <a:noAutofit/>
          </a:bodyPr>
          <a:lstStyle/>
          <a:p>
            <a:r>
              <a:rPr lang="de-DE" sz="1000" dirty="0">
                <a:solidFill>
                  <a:srgbClr val="58595B"/>
                </a:solidFill>
              </a:rPr>
              <a:t>BIBSAM Fully OA introdcutory webinar</a:t>
            </a:r>
            <a:endParaRPr lang="en-GB" sz="1000" dirty="0">
              <a:solidFill>
                <a:srgbClr val="58595B"/>
              </a:solidFill>
            </a:endParaRPr>
          </a:p>
        </p:txBody>
      </p:sp>
      <p:pic>
        <p:nvPicPr>
          <p:cNvPr id="11" name="Picture 10"/>
          <p:cNvPicPr>
            <a:picLocks noChangeAspect="1"/>
          </p:cNvPicPr>
          <p:nvPr userDrawn="1"/>
        </p:nvPicPr>
        <p:blipFill>
          <a:blip r:embed="rId68">
            <a:extLst>
              <a:ext uri="{28A0092B-C50C-407E-A947-70E740481C1C}">
                <a14:useLocalDpi xmlns:a14="http://schemas.microsoft.com/office/drawing/2010/main"/>
              </a:ext>
            </a:extLst>
          </a:blip>
          <a:stretch>
            <a:fillRect/>
          </a:stretch>
        </p:blipFill>
        <p:spPr bwMode="ltGray">
          <a:xfrm>
            <a:off x="7392993" y="6413326"/>
            <a:ext cx="974359" cy="101890"/>
          </a:xfrm>
          <a:prstGeom prst="rect">
            <a:avLst/>
          </a:prstGeom>
        </p:spPr>
      </p:pic>
    </p:spTree>
    <p:extLst>
      <p:ext uri="{BB962C8B-B14F-4D97-AF65-F5344CB8AC3E}">
        <p14:creationId xmlns:p14="http://schemas.microsoft.com/office/powerpoint/2010/main" val="3078090042"/>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 id="2147483982" r:id="rId12"/>
    <p:sldLayoutId id="2147483983" r:id="rId13"/>
    <p:sldLayoutId id="2147483984" r:id="rId14"/>
    <p:sldLayoutId id="2147483985" r:id="rId15"/>
    <p:sldLayoutId id="2147483986" r:id="rId16"/>
    <p:sldLayoutId id="2147483987" r:id="rId17"/>
    <p:sldLayoutId id="2147483988" r:id="rId18"/>
    <p:sldLayoutId id="2147483989" r:id="rId19"/>
    <p:sldLayoutId id="2147483990" r:id="rId20"/>
    <p:sldLayoutId id="2147483991" r:id="rId21"/>
    <p:sldLayoutId id="2147483992" r:id="rId22"/>
    <p:sldLayoutId id="2147483993" r:id="rId23"/>
    <p:sldLayoutId id="2147483994" r:id="rId24"/>
    <p:sldLayoutId id="2147483995" r:id="rId25"/>
    <p:sldLayoutId id="2147483996" r:id="rId26"/>
    <p:sldLayoutId id="2147483997" r:id="rId27"/>
    <p:sldLayoutId id="2147483998" r:id="rId28"/>
    <p:sldLayoutId id="2147483999" r:id="rId29"/>
    <p:sldLayoutId id="2147484000" r:id="rId30"/>
    <p:sldLayoutId id="2147484001" r:id="rId31"/>
    <p:sldLayoutId id="2147484002" r:id="rId32"/>
    <p:sldLayoutId id="2147484003" r:id="rId33"/>
    <p:sldLayoutId id="2147484004" r:id="rId34"/>
    <p:sldLayoutId id="2147484005" r:id="rId35"/>
    <p:sldLayoutId id="2147484006" r:id="rId36"/>
    <p:sldLayoutId id="2147484007" r:id="rId37"/>
    <p:sldLayoutId id="2147484009" r:id="rId38"/>
    <p:sldLayoutId id="2147484010" r:id="rId39"/>
    <p:sldLayoutId id="2147484011" r:id="rId40"/>
    <p:sldLayoutId id="2147484012" r:id="rId41"/>
    <p:sldLayoutId id="2147484013" r:id="rId42"/>
    <p:sldLayoutId id="2147484014" r:id="rId43"/>
    <p:sldLayoutId id="2147484015" r:id="rId44"/>
    <p:sldLayoutId id="2147484016" r:id="rId45"/>
    <p:sldLayoutId id="2147484017" r:id="rId46"/>
    <p:sldLayoutId id="2147484018" r:id="rId47"/>
    <p:sldLayoutId id="2147484019" r:id="rId48"/>
    <p:sldLayoutId id="2147484020" r:id="rId49"/>
    <p:sldLayoutId id="2147484021" r:id="rId50"/>
    <p:sldLayoutId id="2147484022" r:id="rId51"/>
    <p:sldLayoutId id="2147484023" r:id="rId52"/>
    <p:sldLayoutId id="2147484024" r:id="rId53"/>
    <p:sldLayoutId id="2147484025" r:id="rId54"/>
    <p:sldLayoutId id="2147484026" r:id="rId55"/>
    <p:sldLayoutId id="2147484027" r:id="rId56"/>
    <p:sldLayoutId id="2147484028" r:id="rId57"/>
    <p:sldLayoutId id="2147484029" r:id="rId58"/>
    <p:sldLayoutId id="2147484030" r:id="rId59"/>
    <p:sldLayoutId id="2147484031" r:id="rId60"/>
    <p:sldLayoutId id="2147484032" r:id="rId61"/>
    <p:sldLayoutId id="2147484033" r:id="rId62"/>
    <p:sldLayoutId id="2147484034" r:id="rId63"/>
    <p:sldLayoutId id="2147484035" r:id="rId64"/>
    <p:sldLayoutId id="2147484036" r:id="rId65"/>
    <p:sldLayoutId id="2147484037" r:id="rId66"/>
  </p:sldLayoutIdLst>
  <p:txStyles>
    <p:titleStyle>
      <a:lvl1pPr algn="l" defTabSz="872722" rtl="0" eaLnBrk="1" latinLnBrk="0" hangingPunct="1">
        <a:spcBef>
          <a:spcPct val="0"/>
        </a:spcBef>
        <a:buNone/>
        <a:defRPr sz="2600" b="1" kern="1200">
          <a:solidFill>
            <a:srgbClr val="486A7E"/>
          </a:solidFill>
          <a:latin typeface="+mj-lt"/>
          <a:ea typeface="+mj-ea"/>
          <a:cs typeface="+mj-cs"/>
        </a:defRPr>
      </a:lvl1pPr>
    </p:titleStyle>
    <p:bodyStyle>
      <a:lvl1pPr marL="0" indent="0" algn="l" defTabSz="872722" rtl="0" eaLnBrk="1" latinLnBrk="0" hangingPunct="1">
        <a:spcBef>
          <a:spcPts val="0"/>
        </a:spcBef>
        <a:spcAft>
          <a:spcPts val="600"/>
        </a:spcAft>
        <a:buClr>
          <a:schemeClr val="tx1"/>
        </a:buClr>
        <a:buFont typeface="Arial" panose="020B0604020202020204" pitchFamily="34" charset="0"/>
        <a:buNone/>
        <a:defRPr sz="1800" b="1"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95AABA"/>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p:bodyStyle>
    <p:other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userDrawn="1">
          <p15:clr>
            <a:srgbClr val="F26B43"/>
          </p15:clr>
        </p15:guide>
        <p15:guide id="2" pos="512" userDrawn="1">
          <p15:clr>
            <a:srgbClr val="F26B43"/>
          </p15:clr>
        </p15:guide>
        <p15:guide id="4" pos="3219" userDrawn="1">
          <p15:clr>
            <a:srgbClr val="F26B43"/>
          </p15:clr>
        </p15:guide>
        <p15:guide id="5" pos="3021" userDrawn="1">
          <p15:clr>
            <a:srgbClr val="F26B43"/>
          </p15:clr>
        </p15:guide>
        <p15:guide id="12" pos="5705" userDrawn="1">
          <p15:clr>
            <a:srgbClr val="F26B43"/>
          </p15:clr>
        </p15:guide>
        <p15:guide id="14" orient="horz" pos="4020" userDrawn="1">
          <p15:clr>
            <a:srgbClr val="F26B43"/>
          </p15:clr>
        </p15:guide>
        <p15:guide id="15" orient="horz" pos="582"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ltGray">
          <a:xfrm>
            <a:off x="762001" y="538163"/>
            <a:ext cx="7605347" cy="370558"/>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bwMode="ltGray">
          <a:xfrm>
            <a:off x="762001" y="1436688"/>
            <a:ext cx="7605346" cy="1692771"/>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reeform 6"/>
          <p:cNvSpPr>
            <a:spLocks/>
          </p:cNvSpPr>
          <p:nvPr/>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2"/>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9" name="Rectangle 8"/>
          <p:cNvSpPr/>
          <p:nvPr/>
        </p:nvSpPr>
        <p:spPr bwMode="ltGray">
          <a:xfrm>
            <a:off x="762000" y="6387328"/>
            <a:ext cx="1929522" cy="223023"/>
          </a:xfrm>
          <a:prstGeom prst="rect">
            <a:avLst/>
          </a:prstGeom>
        </p:spPr>
        <p:txBody>
          <a:bodyPr wrap="none" lIns="0" tIns="0" rIns="0" bIns="0">
            <a:noAutofit/>
          </a:bodyPr>
          <a:lstStyle/>
          <a:p>
            <a:r>
              <a:rPr lang="en-GB" sz="1000" dirty="0">
                <a:solidFill>
                  <a:srgbClr val="58595B"/>
                </a:solidFill>
              </a:rPr>
              <a:t>SN Presentation title / date</a:t>
            </a:r>
          </a:p>
        </p:txBody>
      </p:sp>
      <p:pic>
        <p:nvPicPr>
          <p:cNvPr id="10" name="Picture 9"/>
          <p:cNvPicPr>
            <a:picLocks noChangeAspect="1"/>
          </p:cNvPicPr>
          <p:nvPr/>
        </p:nvPicPr>
        <p:blipFill>
          <a:blip r:embed="rId68">
            <a:extLst>
              <a:ext uri="{28A0092B-C50C-407E-A947-70E740481C1C}">
                <a14:useLocalDpi xmlns:a14="http://schemas.microsoft.com/office/drawing/2010/main"/>
              </a:ext>
            </a:extLst>
          </a:blip>
          <a:stretch>
            <a:fillRect/>
          </a:stretch>
        </p:blipFill>
        <p:spPr bwMode="ltGray">
          <a:xfrm>
            <a:off x="7392986" y="6413326"/>
            <a:ext cx="974359" cy="101890"/>
          </a:xfrm>
          <a:prstGeom prst="rect">
            <a:avLst/>
          </a:prstGeom>
        </p:spPr>
      </p:pic>
      <p:sp>
        <p:nvSpPr>
          <p:cNvPr id="7" name="Freeform 6"/>
          <p:cNvSpPr>
            <a:spLocks/>
          </p:cNvSpPr>
          <p:nvPr userDrawn="1"/>
        </p:nvSpPr>
        <p:spPr bwMode="ltGray">
          <a:xfrm>
            <a:off x="8367346" y="-1"/>
            <a:ext cx="320920"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2"/>
          </a:solidFill>
          <a:ln>
            <a:noFill/>
          </a:ln>
        </p:spPr>
        <p:txBody>
          <a:bodyPr vert="horz" wrap="none" lIns="0" tIns="0" rIns="0" bIns="36000" numCol="1" anchor="ctr" anchorCtr="1" compatLnSpc="1">
            <a:prstTxWarp prst="textNoShape">
              <a:avLst/>
            </a:prstTxWarp>
          </a:bodyPr>
          <a:lstStyle/>
          <a:p>
            <a:pPr algn="ctr" defTabSz="872722">
              <a:defRPr/>
            </a:pPr>
            <a:fld id="{12E06541-304F-41DA-A076-D86DB9E81A9C}" type="slidenum">
              <a:rPr lang="en-GB" sz="1200" smtClean="0">
                <a:solidFill>
                  <a:srgbClr val="58595B"/>
                </a:solidFill>
              </a:rPr>
              <a:pPr algn="ctr" defTabSz="872722">
                <a:defRPr/>
              </a:pPr>
              <a:t>‹#›</a:t>
            </a:fld>
            <a:endParaRPr lang="en-GB" sz="1200" dirty="0">
              <a:solidFill>
                <a:srgbClr val="58595B"/>
              </a:solidFill>
            </a:endParaRPr>
          </a:p>
        </p:txBody>
      </p:sp>
      <p:sp>
        <p:nvSpPr>
          <p:cNvPr id="8" name="Rectangle 7"/>
          <p:cNvSpPr/>
          <p:nvPr userDrawn="1"/>
        </p:nvSpPr>
        <p:spPr bwMode="ltGray">
          <a:xfrm>
            <a:off x="762000" y="6387354"/>
            <a:ext cx="1929522" cy="223023"/>
          </a:xfrm>
          <a:prstGeom prst="rect">
            <a:avLst/>
          </a:prstGeom>
        </p:spPr>
        <p:txBody>
          <a:bodyPr wrap="none" lIns="0" tIns="0" rIns="0" bIns="0">
            <a:noAutofit/>
          </a:bodyPr>
          <a:lstStyle/>
          <a:p>
            <a:r>
              <a:rPr lang="de-DE" sz="1000" dirty="0">
                <a:solidFill>
                  <a:srgbClr val="58595B"/>
                </a:solidFill>
              </a:rPr>
              <a:t>BIBSAM Fully OA introdcutory webinar</a:t>
            </a:r>
            <a:endParaRPr lang="en-GB" sz="1000" dirty="0">
              <a:solidFill>
                <a:srgbClr val="58595B"/>
              </a:solidFill>
            </a:endParaRPr>
          </a:p>
        </p:txBody>
      </p:sp>
      <p:pic>
        <p:nvPicPr>
          <p:cNvPr id="11" name="Picture 10"/>
          <p:cNvPicPr>
            <a:picLocks noChangeAspect="1"/>
          </p:cNvPicPr>
          <p:nvPr userDrawn="1"/>
        </p:nvPicPr>
        <p:blipFill>
          <a:blip r:embed="rId68">
            <a:extLst>
              <a:ext uri="{28A0092B-C50C-407E-A947-70E740481C1C}">
                <a14:useLocalDpi xmlns:a14="http://schemas.microsoft.com/office/drawing/2010/main"/>
              </a:ext>
            </a:extLst>
          </a:blip>
          <a:stretch>
            <a:fillRect/>
          </a:stretch>
        </p:blipFill>
        <p:spPr bwMode="ltGray">
          <a:xfrm>
            <a:off x="7392993" y="6413326"/>
            <a:ext cx="974359" cy="101890"/>
          </a:xfrm>
          <a:prstGeom prst="rect">
            <a:avLst/>
          </a:prstGeom>
        </p:spPr>
      </p:pic>
    </p:spTree>
    <p:extLst>
      <p:ext uri="{BB962C8B-B14F-4D97-AF65-F5344CB8AC3E}">
        <p14:creationId xmlns:p14="http://schemas.microsoft.com/office/powerpoint/2010/main" val="3466797738"/>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44" r:id="rId5"/>
    <p:sldLayoutId id="2147484045" r:id="rId6"/>
    <p:sldLayoutId id="2147484046" r:id="rId7"/>
    <p:sldLayoutId id="2147484047" r:id="rId8"/>
    <p:sldLayoutId id="2147484048" r:id="rId9"/>
    <p:sldLayoutId id="2147484049" r:id="rId10"/>
    <p:sldLayoutId id="2147484050" r:id="rId11"/>
    <p:sldLayoutId id="2147484051" r:id="rId12"/>
    <p:sldLayoutId id="2147484052" r:id="rId13"/>
    <p:sldLayoutId id="2147484053" r:id="rId14"/>
    <p:sldLayoutId id="2147484054" r:id="rId15"/>
    <p:sldLayoutId id="2147484055" r:id="rId16"/>
    <p:sldLayoutId id="2147484056" r:id="rId17"/>
    <p:sldLayoutId id="2147484057" r:id="rId18"/>
    <p:sldLayoutId id="2147484058" r:id="rId19"/>
    <p:sldLayoutId id="2147484059" r:id="rId20"/>
    <p:sldLayoutId id="2147484060" r:id="rId21"/>
    <p:sldLayoutId id="2147484061" r:id="rId22"/>
    <p:sldLayoutId id="2147484062" r:id="rId23"/>
    <p:sldLayoutId id="2147484063" r:id="rId24"/>
    <p:sldLayoutId id="2147484064" r:id="rId25"/>
    <p:sldLayoutId id="2147484065" r:id="rId26"/>
    <p:sldLayoutId id="2147484066" r:id="rId27"/>
    <p:sldLayoutId id="2147484067" r:id="rId28"/>
    <p:sldLayoutId id="2147484068" r:id="rId29"/>
    <p:sldLayoutId id="2147484069" r:id="rId30"/>
    <p:sldLayoutId id="2147484070" r:id="rId31"/>
    <p:sldLayoutId id="2147484071" r:id="rId32"/>
    <p:sldLayoutId id="2147484072" r:id="rId33"/>
    <p:sldLayoutId id="2147484073" r:id="rId34"/>
    <p:sldLayoutId id="2147484074" r:id="rId35"/>
    <p:sldLayoutId id="2147484075" r:id="rId36"/>
    <p:sldLayoutId id="2147484076" r:id="rId37"/>
    <p:sldLayoutId id="2147484078" r:id="rId38"/>
    <p:sldLayoutId id="2147484079" r:id="rId39"/>
    <p:sldLayoutId id="2147484080" r:id="rId40"/>
    <p:sldLayoutId id="2147484081" r:id="rId41"/>
    <p:sldLayoutId id="2147484082" r:id="rId42"/>
    <p:sldLayoutId id="2147484083" r:id="rId43"/>
    <p:sldLayoutId id="2147484084" r:id="rId44"/>
    <p:sldLayoutId id="2147484085" r:id="rId45"/>
    <p:sldLayoutId id="2147484086" r:id="rId46"/>
    <p:sldLayoutId id="2147484087" r:id="rId47"/>
    <p:sldLayoutId id="2147484088" r:id="rId48"/>
    <p:sldLayoutId id="2147484089" r:id="rId49"/>
    <p:sldLayoutId id="2147484090" r:id="rId50"/>
    <p:sldLayoutId id="2147484091" r:id="rId51"/>
    <p:sldLayoutId id="2147484092" r:id="rId52"/>
    <p:sldLayoutId id="2147484093" r:id="rId53"/>
    <p:sldLayoutId id="2147484094" r:id="rId54"/>
    <p:sldLayoutId id="2147484095" r:id="rId55"/>
    <p:sldLayoutId id="2147484096" r:id="rId56"/>
    <p:sldLayoutId id="2147484097" r:id="rId57"/>
    <p:sldLayoutId id="2147484098" r:id="rId58"/>
    <p:sldLayoutId id="2147484099" r:id="rId59"/>
    <p:sldLayoutId id="2147484100" r:id="rId60"/>
    <p:sldLayoutId id="2147484101" r:id="rId61"/>
    <p:sldLayoutId id="2147484102" r:id="rId62"/>
    <p:sldLayoutId id="2147484103" r:id="rId63"/>
    <p:sldLayoutId id="2147484104" r:id="rId64"/>
    <p:sldLayoutId id="2147484105" r:id="rId65"/>
    <p:sldLayoutId id="2147484106" r:id="rId66"/>
  </p:sldLayoutIdLst>
  <p:txStyles>
    <p:titleStyle>
      <a:lvl1pPr algn="l" defTabSz="872722" rtl="0" eaLnBrk="1" latinLnBrk="0" hangingPunct="1">
        <a:spcBef>
          <a:spcPct val="0"/>
        </a:spcBef>
        <a:buNone/>
        <a:defRPr sz="2600" b="1" kern="1200">
          <a:solidFill>
            <a:srgbClr val="486A7E"/>
          </a:solidFill>
          <a:latin typeface="+mj-lt"/>
          <a:ea typeface="+mj-ea"/>
          <a:cs typeface="+mj-cs"/>
        </a:defRPr>
      </a:lvl1pPr>
    </p:titleStyle>
    <p:bodyStyle>
      <a:lvl1pPr marL="0" indent="0" algn="l" defTabSz="872722" rtl="0" eaLnBrk="1" latinLnBrk="0" hangingPunct="1">
        <a:spcBef>
          <a:spcPts val="0"/>
        </a:spcBef>
        <a:spcAft>
          <a:spcPts val="600"/>
        </a:spcAft>
        <a:buClr>
          <a:schemeClr val="tx1"/>
        </a:buClr>
        <a:buFont typeface="Arial" panose="020B0604020202020204" pitchFamily="34" charset="0"/>
        <a:buNone/>
        <a:defRPr sz="1800" b="1"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95AABA"/>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p:bodyStyle>
    <p:other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userDrawn="1">
          <p15:clr>
            <a:srgbClr val="F26B43"/>
          </p15:clr>
        </p15:guide>
        <p15:guide id="2" pos="512" userDrawn="1">
          <p15:clr>
            <a:srgbClr val="F26B43"/>
          </p15:clr>
        </p15:guide>
        <p15:guide id="4" pos="3219" userDrawn="1">
          <p15:clr>
            <a:srgbClr val="F26B43"/>
          </p15:clr>
        </p15:guide>
        <p15:guide id="5" pos="3021" userDrawn="1">
          <p15:clr>
            <a:srgbClr val="F26B43"/>
          </p15:clr>
        </p15:guide>
        <p15:guide id="12" pos="5705" userDrawn="1">
          <p15:clr>
            <a:srgbClr val="F26B43"/>
          </p15:clr>
        </p15:guide>
        <p15:guide id="14" orient="horz" pos="4020" userDrawn="1">
          <p15:clr>
            <a:srgbClr val="F26B43"/>
          </p15:clr>
        </p15:guide>
        <p15:guide id="15" orient="horz" pos="58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media/image39.png"/><Relationship Id="rId5" Type="http://schemas.openxmlformats.org/officeDocument/2006/relationships/image" Target="../media/image22.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5.xml"/></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85.xml"/></Relationships>
</file>

<file path=ppt/slides/_rels/slide1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5.xml"/></Relationships>
</file>

<file path=ppt/slides/_rels/slide1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5.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5.xml"/></Relationships>
</file>

<file path=ppt/slides/_rels/slide1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5.xml"/></Relationships>
</file>

<file path=ppt/slides/_rels/slide18.xml.rels><?xml version="1.0" encoding="UTF-8" standalone="yes"?>
<Relationships xmlns="http://schemas.openxmlformats.org/package/2006/relationships"><Relationship Id="rId3" Type="http://schemas.openxmlformats.org/officeDocument/2006/relationships/hyperlink" Target="https://www.springer.com/gp/authors-editors/journal-author/frequently-asked-questions/3832" TargetMode="External"/><Relationship Id="rId2" Type="http://schemas.openxmlformats.org/officeDocument/2006/relationships/image" Target="../media/image54.png"/><Relationship Id="rId1" Type="http://schemas.openxmlformats.org/officeDocument/2006/relationships/slideLayout" Target="../slideLayouts/slideLayout85.xml"/><Relationship Id="rId4" Type="http://schemas.openxmlformats.org/officeDocument/2006/relationships/hyperlink" Target="https://www.springer.com/gp/authors-editors/journal-author/journal-author-helpdesk/mypublication/1264" TargetMode="Externa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5.xml"/></Relationships>
</file>

<file path=ppt/slides/_rels/slide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5.xml"/></Relationships>
</file>

<file path=ppt/slides/_rels/slide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F8BB5C-7D49-4BC8-9B23-422E0C23394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3536" y="0"/>
            <a:ext cx="8700464" cy="6414550"/>
          </a:xfrm>
          <a:prstGeom prst="rect">
            <a:avLst/>
          </a:prstGeom>
        </p:spPr>
      </p:pic>
      <p:pic>
        <p:nvPicPr>
          <p:cNvPr id="16" name="Picture 15">
            <a:extLst>
              <a:ext uri="{FF2B5EF4-FFF2-40B4-BE49-F238E27FC236}">
                <a16:creationId xmlns:a16="http://schemas.microsoft.com/office/drawing/2014/main" id="{63C70186-EFB7-4366-A234-F82A3760264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103" y="-19500"/>
            <a:ext cx="9161855" cy="6877499"/>
          </a:xfrm>
          <a:prstGeom prst="rect">
            <a:avLst/>
          </a:prstGeom>
        </p:spPr>
      </p:pic>
      <p:sp>
        <p:nvSpPr>
          <p:cNvPr id="5" name="Rectangle 4">
            <a:extLst>
              <a:ext uri="{FF2B5EF4-FFF2-40B4-BE49-F238E27FC236}">
                <a16:creationId xmlns:a16="http://schemas.microsoft.com/office/drawing/2014/main" id="{2B4FBC96-23B9-4284-A41C-203CA57189A5}"/>
              </a:ext>
            </a:extLst>
          </p:cNvPr>
          <p:cNvSpPr/>
          <p:nvPr/>
        </p:nvSpPr>
        <p:spPr bwMode="auto">
          <a:xfrm>
            <a:off x="9357763" y="-9525"/>
            <a:ext cx="2177744" cy="3159125"/>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a:solidFill>
                  <a:schemeClr val="accent6"/>
                </a:solidFill>
              </a:rPr>
              <a:t>Cover image</a:t>
            </a:r>
          </a:p>
          <a:p>
            <a:pPr algn="l"/>
            <a:r>
              <a:rPr lang="en-US" sz="1100" b="0" dirty="0">
                <a:solidFill>
                  <a:schemeClr val="accent6"/>
                </a:solidFill>
              </a:rPr>
              <a:t>Please select the cover image you require from the following selection:</a:t>
            </a:r>
          </a:p>
          <a:p>
            <a:pPr marL="177800" indent="-177800" algn="l">
              <a:buFont typeface="Arial" panose="020B0604020202020204" pitchFamily="34" charset="0"/>
              <a:buChar char="•"/>
            </a:pPr>
            <a:r>
              <a:rPr lang="en-US" sz="1100" b="0" dirty="0">
                <a:solidFill>
                  <a:schemeClr val="accent6"/>
                </a:solidFill>
              </a:rPr>
              <a:t>5 x Discovery stories (SN)</a:t>
            </a:r>
          </a:p>
          <a:p>
            <a:pPr marL="177800" indent="-177800" algn="l">
              <a:buFont typeface="Arial" panose="020B0604020202020204" pitchFamily="34" charset="0"/>
              <a:buChar char="•"/>
            </a:pPr>
            <a:r>
              <a:rPr lang="en-US" sz="1100" dirty="0">
                <a:solidFill>
                  <a:schemeClr val="accent6"/>
                </a:solidFill>
              </a:rPr>
              <a:t>5 X Transformer images (SN)</a:t>
            </a:r>
          </a:p>
          <a:p>
            <a:pPr marL="177800" indent="-177800" algn="l">
              <a:buFont typeface="Arial" panose="020B0604020202020204" pitchFamily="34" charset="0"/>
              <a:buChar char="•"/>
            </a:pPr>
            <a:endParaRPr lang="en-US" sz="1100" dirty="0">
              <a:solidFill>
                <a:schemeClr val="accent6"/>
              </a:solidFill>
            </a:endParaRPr>
          </a:p>
          <a:p>
            <a:pPr algn="l"/>
            <a:r>
              <a:rPr lang="en-US" sz="1100" b="0" dirty="0">
                <a:solidFill>
                  <a:schemeClr val="accent6"/>
                </a:solidFill>
              </a:rPr>
              <a:t>Once you have chosen the cover image move the associated Thank you page to the end of the presentation and delete all the other cover and thank you pages.</a:t>
            </a:r>
          </a:p>
          <a:p>
            <a:pPr algn="l"/>
            <a:endParaRPr lang="en-US" sz="1100" dirty="0">
              <a:solidFill>
                <a:schemeClr val="accent6"/>
              </a:solidFill>
            </a:endParaRPr>
          </a:p>
          <a:p>
            <a:pPr algn="l"/>
            <a:r>
              <a:rPr lang="en-US" sz="1100" b="1" dirty="0">
                <a:solidFill>
                  <a:schemeClr val="accent6"/>
                </a:solidFill>
              </a:rPr>
              <a:t>Printing</a:t>
            </a:r>
          </a:p>
          <a:p>
            <a:pPr algn="l"/>
            <a:r>
              <a:rPr lang="en-US" sz="1100" dirty="0">
                <a:solidFill>
                  <a:schemeClr val="accent6"/>
                </a:solidFill>
              </a:rPr>
              <a:t>When printing the deck you can reduce ink use by selecting:</a:t>
            </a:r>
          </a:p>
          <a:p>
            <a:pPr marL="171450" indent="-171450">
              <a:buFont typeface="Arial" panose="020B0604020202020204" pitchFamily="34" charset="0"/>
              <a:buChar char="•"/>
            </a:pPr>
            <a:r>
              <a:rPr lang="en-GB" sz="1100" dirty="0">
                <a:solidFill>
                  <a:schemeClr val="accent6"/>
                </a:solidFill>
              </a:rPr>
              <a:t>Ctrl p (print)</a:t>
            </a:r>
          </a:p>
          <a:p>
            <a:pPr marL="171450" indent="-171450">
              <a:buFont typeface="Arial" panose="020B0604020202020204" pitchFamily="34" charset="0"/>
              <a:buChar char="•"/>
            </a:pPr>
            <a:r>
              <a:rPr lang="en-GB" sz="1100" dirty="0">
                <a:solidFill>
                  <a:schemeClr val="accent6"/>
                </a:solidFill>
              </a:rPr>
              <a:t>Change the option to greyscale</a:t>
            </a:r>
          </a:p>
          <a:p>
            <a:pPr algn="l"/>
            <a:endParaRPr lang="en-US" sz="1100" b="0" dirty="0">
              <a:solidFill>
                <a:schemeClr val="accent6"/>
              </a:solidFill>
            </a:endParaRPr>
          </a:p>
        </p:txBody>
      </p:sp>
      <p:pic>
        <p:nvPicPr>
          <p:cNvPr id="11" name="Picture 10">
            <a:extLst>
              <a:ext uri="{FF2B5EF4-FFF2-40B4-BE49-F238E27FC236}">
                <a16:creationId xmlns:a16="http://schemas.microsoft.com/office/drawing/2014/main" id="{49EF67DE-92C7-42D6-84DD-EB5500A75D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6767" y="293642"/>
            <a:ext cx="2488374" cy="261448"/>
          </a:xfrm>
          <a:prstGeom prst="rect">
            <a:avLst/>
          </a:prstGeom>
        </p:spPr>
      </p:pic>
      <p:sp>
        <p:nvSpPr>
          <p:cNvPr id="12" name="Title 1">
            <a:extLst>
              <a:ext uri="{FF2B5EF4-FFF2-40B4-BE49-F238E27FC236}">
                <a16:creationId xmlns:a16="http://schemas.microsoft.com/office/drawing/2014/main" id="{4AFAC0AB-ACE1-43F1-91B4-DCC95AD13CF4}"/>
              </a:ext>
            </a:extLst>
          </p:cNvPr>
          <p:cNvSpPr txBox="1">
            <a:spLocks/>
          </p:cNvSpPr>
          <p:nvPr/>
        </p:nvSpPr>
        <p:spPr>
          <a:xfrm>
            <a:off x="4728396" y="923926"/>
            <a:ext cx="3631625" cy="649049"/>
          </a:xfrm>
          <a:prstGeom prst="rect">
            <a:avLst/>
          </a:prstGeom>
        </p:spPr>
        <p:txBody>
          <a:bodyPr/>
          <a:lstStyle>
            <a:lvl1pPr algn="l" defTabSz="872722" rtl="0" eaLnBrk="1" latinLnBrk="0" hangingPunct="1">
              <a:spcBef>
                <a:spcPct val="0"/>
              </a:spcBef>
              <a:buNone/>
              <a:defRPr sz="2300" b="1" kern="1200">
                <a:solidFill>
                  <a:srgbClr val="486A7E"/>
                </a:solidFill>
                <a:latin typeface="+mj-lt"/>
                <a:ea typeface="+mj-ea"/>
                <a:cs typeface="+mj-cs"/>
              </a:defRPr>
            </a:lvl1pPr>
          </a:lstStyle>
          <a:p>
            <a:r>
              <a:rPr lang="de-DE" dirty="0"/>
              <a:t>SN Author Journey for Hybrid Journals</a:t>
            </a:r>
          </a:p>
        </p:txBody>
      </p:sp>
      <p:sp>
        <p:nvSpPr>
          <p:cNvPr id="14" name="Text Placeholder 4">
            <a:extLst>
              <a:ext uri="{FF2B5EF4-FFF2-40B4-BE49-F238E27FC236}">
                <a16:creationId xmlns:a16="http://schemas.microsoft.com/office/drawing/2014/main" id="{D9FDE836-4960-4A30-A420-13DEDEEEC645}"/>
              </a:ext>
            </a:extLst>
          </p:cNvPr>
          <p:cNvSpPr txBox="1">
            <a:spLocks/>
          </p:cNvSpPr>
          <p:nvPr/>
        </p:nvSpPr>
        <p:spPr>
          <a:xfrm rot="5400000">
            <a:off x="-2209722" y="3135297"/>
            <a:ext cx="4964616" cy="306447"/>
          </a:xfrm>
          <a:prstGeom prst="rect">
            <a:avLst/>
          </a:prstGeom>
        </p:spPr>
        <p:txBody>
          <a:bodyPr lIns="0" tIns="0" rIns="0" bIns="0">
            <a:no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1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1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95AABA"/>
              </a:buClr>
              <a:buFont typeface="Calibri" panose="020F0502020204030204" pitchFamily="34" charset="0"/>
              <a:buChar char="•"/>
              <a:defRPr sz="11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1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1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r>
              <a:rPr lang="en-US" dirty="0"/>
              <a:t>Antarctica meltdown could double sea level rise</a:t>
            </a:r>
          </a:p>
        </p:txBody>
      </p:sp>
      <p:pic>
        <p:nvPicPr>
          <p:cNvPr id="15" name="Picture 14">
            <a:extLst>
              <a:ext uri="{FF2B5EF4-FFF2-40B4-BE49-F238E27FC236}">
                <a16:creationId xmlns:a16="http://schemas.microsoft.com/office/drawing/2014/main" id="{D296AECC-70F0-4572-A73B-5457F13A8F2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69911" y="5372068"/>
            <a:ext cx="1508097" cy="971582"/>
          </a:xfrm>
          <a:prstGeom prst="rect">
            <a:avLst/>
          </a:prstGeom>
        </p:spPr>
      </p:pic>
      <p:sp>
        <p:nvSpPr>
          <p:cNvPr id="3" name="TextBox 2"/>
          <p:cNvSpPr txBox="1"/>
          <p:nvPr/>
        </p:nvSpPr>
        <p:spPr>
          <a:xfrm>
            <a:off x="4728396" y="1672504"/>
            <a:ext cx="2376143" cy="422405"/>
          </a:xfrm>
          <a:prstGeom prst="rect">
            <a:avLst/>
          </a:prstGeom>
          <a:noFill/>
        </p:spPr>
        <p:txBody>
          <a:bodyPr wrap="square" lIns="72000" tIns="72000" rIns="72000" bIns="72000" rtlCol="0">
            <a:spAutoFit/>
          </a:bodyPr>
          <a:lstStyle/>
          <a:p>
            <a:r>
              <a:rPr lang="en-GB" dirty="0">
                <a:latin typeface="+mj-lt"/>
              </a:rPr>
              <a:t>July, 2020</a:t>
            </a:r>
          </a:p>
        </p:txBody>
      </p:sp>
    </p:spTree>
    <p:extLst>
      <p:ext uri="{BB962C8B-B14F-4D97-AF65-F5344CB8AC3E}">
        <p14:creationId xmlns:p14="http://schemas.microsoft.com/office/powerpoint/2010/main" val="2137470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Choose Your Affiliation</a:t>
            </a:r>
          </a:p>
        </p:txBody>
      </p:sp>
      <p:sp>
        <p:nvSpPr>
          <p:cNvPr id="3" name="Rounded Rectangle 2"/>
          <p:cNvSpPr/>
          <p:nvPr/>
        </p:nvSpPr>
        <p:spPr>
          <a:xfrm>
            <a:off x="456196" y="1340768"/>
            <a:ext cx="3024336" cy="1530401"/>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7" name="TextBox 6"/>
          <p:cNvSpPr txBox="1"/>
          <p:nvPr/>
        </p:nvSpPr>
        <p:spPr>
          <a:xfrm>
            <a:off x="564208" y="1340768"/>
            <a:ext cx="2808312" cy="1530401"/>
          </a:xfrm>
          <a:prstGeom prst="rect">
            <a:avLst/>
          </a:prstGeom>
          <a:noFill/>
        </p:spPr>
        <p:txBody>
          <a:bodyPr wrap="square" lIns="72000" tIns="72000" rIns="72000" bIns="72000" rtlCol="0">
            <a:spAutoFit/>
          </a:bodyPr>
          <a:lstStyle/>
          <a:p>
            <a:pPr marL="0" lvl="2" indent="0">
              <a:buNone/>
            </a:pPr>
            <a:r>
              <a:rPr lang="en-US" dirty="0"/>
              <a:t>Authors can type in their institution in the search field.</a:t>
            </a:r>
            <a:r>
              <a:rPr lang="de-DE" dirty="0"/>
              <a:t> </a:t>
            </a:r>
            <a:r>
              <a:rPr lang="en-US" dirty="0"/>
              <a:t>If authors can’t find their institution  they can search by city</a:t>
            </a:r>
            <a:endParaRPr lang="de-DE" dirty="0"/>
          </a:p>
        </p:txBody>
      </p:sp>
      <p:pic>
        <p:nvPicPr>
          <p:cNvPr id="2050" name="Picture 2" descr="C:\Users\fbr6937\Desktop\MyPublication-affiliat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1340768"/>
            <a:ext cx="4733759" cy="309634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70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Choose Your Affiliation</a:t>
            </a:r>
          </a:p>
        </p:txBody>
      </p:sp>
      <p:sp>
        <p:nvSpPr>
          <p:cNvPr id="3" name="Rounded Rectangle 2"/>
          <p:cNvSpPr/>
          <p:nvPr/>
        </p:nvSpPr>
        <p:spPr>
          <a:xfrm>
            <a:off x="323528" y="1124744"/>
            <a:ext cx="3096344" cy="1944216"/>
          </a:xfrm>
          <a:prstGeom prst="roundRect">
            <a:avLst/>
          </a:prstGeom>
          <a:solidFill>
            <a:srgbClr val="C4D82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7" name="TextBox 6"/>
          <p:cNvSpPr txBox="1"/>
          <p:nvPr/>
        </p:nvSpPr>
        <p:spPr>
          <a:xfrm>
            <a:off x="440780" y="1261560"/>
            <a:ext cx="2880320" cy="1807400"/>
          </a:xfrm>
          <a:prstGeom prst="rect">
            <a:avLst/>
          </a:prstGeom>
          <a:noFill/>
        </p:spPr>
        <p:txBody>
          <a:bodyPr wrap="square" lIns="72000" tIns="72000" rIns="72000" bIns="72000" rtlCol="0">
            <a:spAutoFit/>
          </a:bodyPr>
          <a:lstStyle/>
          <a:p>
            <a:pPr marL="0" lvl="2" indent="0">
              <a:buNone/>
            </a:pPr>
            <a:r>
              <a:rPr lang="en-GB" dirty="0"/>
              <a:t>If the author is matched to an institutional agreement, a green box appears immediately, which  provides further information on the OA agreement.</a:t>
            </a:r>
          </a:p>
        </p:txBody>
      </p:sp>
      <p:sp>
        <p:nvSpPr>
          <p:cNvPr id="9" name="Rounded Rectangle 8"/>
          <p:cNvSpPr/>
          <p:nvPr/>
        </p:nvSpPr>
        <p:spPr>
          <a:xfrm>
            <a:off x="323528" y="3210024"/>
            <a:ext cx="3096344" cy="97640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10" name="TextBox 9"/>
          <p:cNvSpPr txBox="1"/>
          <p:nvPr/>
        </p:nvSpPr>
        <p:spPr>
          <a:xfrm>
            <a:off x="551012" y="3219648"/>
            <a:ext cx="2781548" cy="976403"/>
          </a:xfrm>
          <a:prstGeom prst="rect">
            <a:avLst/>
          </a:prstGeom>
          <a:noFill/>
        </p:spPr>
        <p:txBody>
          <a:bodyPr wrap="square" lIns="72000" tIns="72000" rIns="72000" bIns="72000" rtlCol="0">
            <a:spAutoFit/>
          </a:bodyPr>
          <a:lstStyle/>
          <a:p>
            <a:pPr marL="0" lvl="2" indent="0">
              <a:buNone/>
            </a:pPr>
            <a:r>
              <a:rPr lang="de-DE" dirty="0"/>
              <a:t>Further </a:t>
            </a:r>
            <a:r>
              <a:rPr lang="en-US" dirty="0"/>
              <a:t>identification</a:t>
            </a:r>
            <a:r>
              <a:rPr lang="de-DE" dirty="0"/>
              <a:t> </a:t>
            </a:r>
            <a:r>
              <a:rPr lang="en-US" dirty="0"/>
              <a:t>parameters</a:t>
            </a:r>
            <a:r>
              <a:rPr lang="de-DE" dirty="0"/>
              <a:t> </a:t>
            </a:r>
            <a:r>
              <a:rPr lang="en-US" dirty="0"/>
              <a:t>are</a:t>
            </a:r>
            <a:r>
              <a:rPr lang="de-DE" dirty="0"/>
              <a:t> IP </a:t>
            </a:r>
            <a:r>
              <a:rPr lang="en-US" dirty="0"/>
              <a:t>address</a:t>
            </a:r>
            <a:r>
              <a:rPr lang="de-DE" dirty="0"/>
              <a:t> </a:t>
            </a:r>
            <a:r>
              <a:rPr lang="en-US" dirty="0"/>
              <a:t>and</a:t>
            </a:r>
            <a:r>
              <a:rPr lang="de-DE" dirty="0"/>
              <a:t> email </a:t>
            </a:r>
            <a:r>
              <a:rPr lang="en-US" dirty="0"/>
              <a:t>domain.</a:t>
            </a:r>
          </a:p>
        </p:txBody>
      </p:sp>
      <p:pic>
        <p:nvPicPr>
          <p:cNvPr id="11" name="Picture 10"/>
          <p:cNvPicPr>
            <a:picLocks noChangeAspect="1"/>
          </p:cNvPicPr>
          <p:nvPr/>
        </p:nvPicPr>
        <p:blipFill>
          <a:blip r:embed="rId2"/>
          <a:stretch>
            <a:fillRect/>
          </a:stretch>
        </p:blipFill>
        <p:spPr>
          <a:xfrm>
            <a:off x="3779912" y="2549628"/>
            <a:ext cx="4943723" cy="1348288"/>
          </a:xfrm>
          <a:prstGeom prst="rect">
            <a:avLst/>
          </a:prstGeom>
        </p:spPr>
      </p:pic>
      <p:pic>
        <p:nvPicPr>
          <p:cNvPr id="12" name="Picture 11"/>
          <p:cNvPicPr>
            <a:picLocks noChangeAspect="1"/>
          </p:cNvPicPr>
          <p:nvPr/>
        </p:nvPicPr>
        <p:blipFill>
          <a:blip r:embed="rId3"/>
          <a:stretch>
            <a:fillRect/>
          </a:stretch>
        </p:blipFill>
        <p:spPr>
          <a:xfrm>
            <a:off x="3707904" y="1294187"/>
            <a:ext cx="5062525" cy="1255441"/>
          </a:xfrm>
          <a:prstGeom prst="rect">
            <a:avLst/>
          </a:prstGeom>
        </p:spPr>
      </p:pic>
      <p:sp>
        <p:nvSpPr>
          <p:cNvPr id="13" name="Rectangle 12"/>
          <p:cNvSpPr/>
          <p:nvPr/>
        </p:nvSpPr>
        <p:spPr>
          <a:xfrm>
            <a:off x="4788024" y="3575944"/>
            <a:ext cx="1494864" cy="1548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Tree>
    <p:extLst>
      <p:ext uri="{BB962C8B-B14F-4D97-AF65-F5344CB8AC3E}">
        <p14:creationId xmlns:p14="http://schemas.microsoft.com/office/powerpoint/2010/main" val="3387381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Choose Your Affiliation</a:t>
            </a:r>
          </a:p>
        </p:txBody>
      </p:sp>
      <p:sp>
        <p:nvSpPr>
          <p:cNvPr id="3" name="Rounded Rectangle 2"/>
          <p:cNvSpPr/>
          <p:nvPr/>
        </p:nvSpPr>
        <p:spPr>
          <a:xfrm>
            <a:off x="467544" y="1318940"/>
            <a:ext cx="2520280" cy="1530401"/>
          </a:xfrm>
          <a:prstGeom prst="roundRect">
            <a:avLst/>
          </a:prstGeom>
          <a:solidFill>
            <a:srgbClr val="FCDABC"/>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7" name="TextBox 6"/>
          <p:cNvSpPr txBox="1"/>
          <p:nvPr/>
        </p:nvSpPr>
        <p:spPr>
          <a:xfrm>
            <a:off x="470868" y="1318940"/>
            <a:ext cx="2520280" cy="1530401"/>
          </a:xfrm>
          <a:prstGeom prst="rect">
            <a:avLst/>
          </a:prstGeom>
          <a:noFill/>
        </p:spPr>
        <p:txBody>
          <a:bodyPr wrap="square" lIns="72000" tIns="72000" rIns="72000" bIns="72000" rtlCol="0">
            <a:spAutoFit/>
          </a:bodyPr>
          <a:lstStyle/>
          <a:p>
            <a:pPr marL="0" lvl="2" indent="0">
              <a:buClr>
                <a:schemeClr val="tx1"/>
              </a:buClr>
              <a:buNone/>
            </a:pPr>
            <a:r>
              <a:rPr lang="en-US" dirty="0"/>
              <a:t>If the article type is not covered by an agreement, an orange box appears containing further information</a:t>
            </a:r>
          </a:p>
        </p:txBody>
      </p:sp>
      <p:pic>
        <p:nvPicPr>
          <p:cNvPr id="3075" name="Picture 3" descr="C:\Users\fbr6937\Desktop\Picture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4692" y="1318940"/>
            <a:ext cx="4591050" cy="4660900"/>
          </a:xfrm>
          <a:prstGeom prst="rect">
            <a:avLst/>
          </a:prstGeom>
          <a:noFill/>
          <a:ln w="9525">
            <a:noFill/>
          </a:ln>
          <a:extLst>
            <a:ext uri="{909E8E84-426E-40DD-AFC4-6F175D3DCCD1}">
              <a14:hiddenFill xmlns:a14="http://schemas.microsoft.com/office/drawing/2010/main">
                <a:solidFill>
                  <a:srgbClr val="FFFFFF"/>
                </a:solidFill>
              </a14:hiddenFill>
            </a:ext>
          </a:extLst>
        </p:spPr>
      </p:pic>
      <p:sp>
        <p:nvSpPr>
          <p:cNvPr id="8" name="Text Placeholder 4"/>
          <p:cNvSpPr>
            <a:spLocks noGrp="1"/>
          </p:cNvSpPr>
          <p:nvPr>
            <p:ph type="body" sz="quarter" idx="14"/>
          </p:nvPr>
        </p:nvSpPr>
        <p:spPr>
          <a:xfrm>
            <a:off x="467544" y="1700808"/>
            <a:ext cx="3642092" cy="3385542"/>
          </a:xfrm>
        </p:spPr>
        <p:txBody>
          <a:bodyPr/>
          <a:lstStyle/>
          <a:p>
            <a:endParaRPr lang="en-GB" b="0" dirty="0">
              <a:sym typeface="Wingdings" panose="05000000000000000000" pitchFamily="2" charset="2"/>
            </a:endParaRPr>
          </a:p>
          <a:p>
            <a:endParaRPr lang="en-GB" b="0" dirty="0">
              <a:sym typeface="Wingdings" panose="05000000000000000000" pitchFamily="2" charset="2"/>
            </a:endParaRPr>
          </a:p>
          <a:p>
            <a:endParaRPr lang="en-GB" b="0" dirty="0">
              <a:sym typeface="Wingdings" panose="05000000000000000000" pitchFamily="2" charset="2"/>
            </a:endParaRPr>
          </a:p>
          <a:p>
            <a:endParaRPr lang="en-GB" b="0" dirty="0">
              <a:sym typeface="Wingdings" panose="05000000000000000000" pitchFamily="2" charset="2"/>
            </a:endParaRPr>
          </a:p>
          <a:p>
            <a:r>
              <a:rPr lang="en-GB" b="0" dirty="0">
                <a:sym typeface="Wingdings" panose="05000000000000000000" pitchFamily="2" charset="2"/>
              </a:rPr>
              <a:t>Eligible article types covered by the agreement with Switzerland are:</a:t>
            </a:r>
          </a:p>
          <a:p>
            <a:pPr marL="171450" indent="-171450">
              <a:buFont typeface="Arial" panose="020B0604020202020204" pitchFamily="34" charset="0"/>
              <a:buChar char="•"/>
            </a:pPr>
            <a:r>
              <a:rPr lang="en-GB" b="0" dirty="0" err="1">
                <a:sym typeface="Wingdings" panose="05000000000000000000" pitchFamily="2" charset="2"/>
              </a:rPr>
              <a:t>OriginalPaper</a:t>
            </a:r>
            <a:endParaRPr lang="en-GB" b="0" dirty="0">
              <a:sym typeface="Wingdings" panose="05000000000000000000" pitchFamily="2" charset="2"/>
            </a:endParaRPr>
          </a:p>
          <a:p>
            <a:pPr marL="171450" indent="-171450">
              <a:buFont typeface="Arial" panose="020B0604020202020204" pitchFamily="34" charset="0"/>
              <a:buChar char="•"/>
            </a:pPr>
            <a:r>
              <a:rPr lang="en-GB" b="0" dirty="0" err="1">
                <a:sym typeface="Wingdings" panose="05000000000000000000" pitchFamily="2" charset="2"/>
              </a:rPr>
              <a:t>ReviewPaper</a:t>
            </a:r>
            <a:endParaRPr lang="en-GB" b="0" dirty="0">
              <a:sym typeface="Wingdings" panose="05000000000000000000" pitchFamily="2" charset="2"/>
            </a:endParaRPr>
          </a:p>
          <a:p>
            <a:pPr marL="171450" indent="-171450">
              <a:buFont typeface="Arial" panose="020B0604020202020204" pitchFamily="34" charset="0"/>
              <a:buChar char="•"/>
            </a:pPr>
            <a:r>
              <a:rPr lang="en-GB" b="0" dirty="0" err="1">
                <a:sym typeface="Wingdings" panose="05000000000000000000" pitchFamily="2" charset="2"/>
              </a:rPr>
              <a:t>BriefCommunication</a:t>
            </a:r>
            <a:endParaRPr lang="en-GB" b="0" dirty="0">
              <a:sym typeface="Wingdings" panose="05000000000000000000" pitchFamily="2" charset="2"/>
            </a:endParaRPr>
          </a:p>
          <a:p>
            <a:pPr marL="171450" indent="-171450">
              <a:buFont typeface="Arial" panose="020B0604020202020204" pitchFamily="34" charset="0"/>
              <a:buChar char="•"/>
            </a:pPr>
            <a:r>
              <a:rPr lang="en-GB" b="0" dirty="0" err="1">
                <a:sym typeface="Wingdings" panose="05000000000000000000" pitchFamily="2" charset="2"/>
              </a:rPr>
              <a:t>ContinuingEducation</a:t>
            </a:r>
            <a:endParaRPr lang="en-GB" b="0" dirty="0">
              <a:sym typeface="Wingdings" panose="05000000000000000000" pitchFamily="2" charset="2"/>
            </a:endParaRPr>
          </a:p>
        </p:txBody>
      </p:sp>
    </p:spTree>
    <p:extLst>
      <p:ext uri="{BB962C8B-B14F-4D97-AF65-F5344CB8AC3E}">
        <p14:creationId xmlns:p14="http://schemas.microsoft.com/office/powerpoint/2010/main" val="1683662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Your open access option</a:t>
            </a:r>
          </a:p>
        </p:txBody>
      </p:sp>
      <p:sp>
        <p:nvSpPr>
          <p:cNvPr id="3" name="Rounded Rectangle 2"/>
          <p:cNvSpPr/>
          <p:nvPr/>
        </p:nvSpPr>
        <p:spPr>
          <a:xfrm>
            <a:off x="611560" y="1417216"/>
            <a:ext cx="2448272" cy="21558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7" name="TextBox 6"/>
          <p:cNvSpPr txBox="1"/>
          <p:nvPr/>
        </p:nvSpPr>
        <p:spPr>
          <a:xfrm>
            <a:off x="827584" y="1417216"/>
            <a:ext cx="2232248" cy="1807400"/>
          </a:xfrm>
          <a:prstGeom prst="rect">
            <a:avLst/>
          </a:prstGeom>
          <a:noFill/>
        </p:spPr>
        <p:txBody>
          <a:bodyPr wrap="square" lIns="72000" tIns="72000" rIns="72000" bIns="72000" rtlCol="0">
            <a:spAutoFit/>
          </a:bodyPr>
          <a:lstStyle/>
          <a:p>
            <a:pPr marL="0" lvl="2" indent="0">
              <a:buClr>
                <a:schemeClr val="tx1"/>
              </a:buClr>
              <a:buNone/>
            </a:pPr>
            <a:r>
              <a:rPr lang="de-DE" dirty="0"/>
              <a:t>If the article type is not covered, the author can choose to publish individually or traditionally non open access</a:t>
            </a:r>
          </a:p>
        </p:txBody>
      </p:sp>
      <p:pic>
        <p:nvPicPr>
          <p:cNvPr id="3074" name="Picture 2" descr="C:\Users\fbr6937\Desktop\MyPublication-publishopenacces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1387566"/>
            <a:ext cx="4839920" cy="412466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6775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Open access license form</a:t>
            </a:r>
          </a:p>
        </p:txBody>
      </p:sp>
      <p:sp>
        <p:nvSpPr>
          <p:cNvPr id="3" name="Rounded Rectangle 2"/>
          <p:cNvSpPr/>
          <p:nvPr/>
        </p:nvSpPr>
        <p:spPr>
          <a:xfrm>
            <a:off x="754336" y="1206128"/>
            <a:ext cx="2809552" cy="1521025"/>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7" name="TextBox 6"/>
          <p:cNvSpPr txBox="1"/>
          <p:nvPr/>
        </p:nvSpPr>
        <p:spPr>
          <a:xfrm>
            <a:off x="899592" y="1196752"/>
            <a:ext cx="2520280" cy="1530401"/>
          </a:xfrm>
          <a:prstGeom prst="rect">
            <a:avLst/>
          </a:prstGeom>
          <a:noFill/>
        </p:spPr>
        <p:txBody>
          <a:bodyPr wrap="square" lIns="72000" tIns="72000" rIns="72000" bIns="72000" rtlCol="0">
            <a:spAutoFit/>
          </a:bodyPr>
          <a:lstStyle/>
          <a:p>
            <a:pPr lvl="0" defTabSz="872722">
              <a:spcAft>
                <a:spcPts val="600"/>
              </a:spcAft>
              <a:buClr>
                <a:srgbClr val="58595B"/>
              </a:buClr>
            </a:pPr>
            <a:r>
              <a:rPr lang="en-GB" dirty="0">
                <a:solidFill>
                  <a:srgbClr val="58595B"/>
                </a:solidFill>
              </a:rPr>
              <a:t>If the author opted for open access publication of the article, the author has to agree to the open access license</a:t>
            </a:r>
          </a:p>
        </p:txBody>
      </p:sp>
      <p:pic>
        <p:nvPicPr>
          <p:cNvPr id="4098" name="Picture 2" descr="C:\Users\fbr6937\Desktop\MyPublication-licens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206128"/>
            <a:ext cx="4572372" cy="21530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099" name="Picture 3" descr="C:\Users\fbr6937\Desktop\MyPublication-license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19" y="3501007"/>
            <a:ext cx="4572373" cy="16876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582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Colour and Offprints</a:t>
            </a:r>
          </a:p>
        </p:txBody>
      </p:sp>
      <p:sp>
        <p:nvSpPr>
          <p:cNvPr id="3" name="Rounded Rectangle 2"/>
          <p:cNvSpPr/>
          <p:nvPr/>
        </p:nvSpPr>
        <p:spPr>
          <a:xfrm>
            <a:off x="755576" y="1226468"/>
            <a:ext cx="1800200" cy="2182435"/>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7" name="TextBox 6"/>
          <p:cNvSpPr txBox="1"/>
          <p:nvPr/>
        </p:nvSpPr>
        <p:spPr>
          <a:xfrm>
            <a:off x="863588" y="1324504"/>
            <a:ext cx="1584176" cy="2084399"/>
          </a:xfrm>
          <a:prstGeom prst="rect">
            <a:avLst/>
          </a:prstGeom>
          <a:noFill/>
        </p:spPr>
        <p:txBody>
          <a:bodyPr wrap="square" lIns="72000" tIns="72000" rIns="72000" bIns="72000" rtlCol="0">
            <a:spAutoFit/>
          </a:bodyPr>
          <a:lstStyle/>
          <a:p>
            <a:pPr marL="0" lvl="2" defTabSz="872722">
              <a:spcAft>
                <a:spcPts val="600"/>
              </a:spcAft>
              <a:buClr>
                <a:srgbClr val="58595B"/>
              </a:buClr>
            </a:pPr>
            <a:r>
              <a:rPr lang="en-US" dirty="0">
                <a:solidFill>
                  <a:srgbClr val="58595B"/>
                </a:solidFill>
              </a:rPr>
              <a:t>The author can order optional color figures as well as additional paid offprints and posters</a:t>
            </a:r>
            <a:endParaRPr lang="en-GB" dirty="0">
              <a:solidFill>
                <a:srgbClr val="58595B"/>
              </a:solidFill>
            </a:endParaRPr>
          </a:p>
        </p:txBody>
      </p:sp>
      <p:pic>
        <p:nvPicPr>
          <p:cNvPr id="5123" name="Picture 3" descr="C:\Users\fbr6937\Desktop\MyPublication-Colou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226467"/>
            <a:ext cx="5256584" cy="456944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088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Your address</a:t>
            </a:r>
          </a:p>
        </p:txBody>
      </p:sp>
      <p:sp>
        <p:nvSpPr>
          <p:cNvPr id="3" name="Rounded Rectangle 2"/>
          <p:cNvSpPr/>
          <p:nvPr/>
        </p:nvSpPr>
        <p:spPr>
          <a:xfrm>
            <a:off x="620068" y="1456680"/>
            <a:ext cx="2952328" cy="108012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7" name="TextBox 6"/>
          <p:cNvSpPr txBox="1"/>
          <p:nvPr/>
        </p:nvSpPr>
        <p:spPr>
          <a:xfrm>
            <a:off x="764084" y="1456680"/>
            <a:ext cx="2664296" cy="976403"/>
          </a:xfrm>
          <a:prstGeom prst="rect">
            <a:avLst/>
          </a:prstGeom>
          <a:noFill/>
        </p:spPr>
        <p:txBody>
          <a:bodyPr wrap="square" lIns="72000" tIns="72000" rIns="72000" bIns="72000" rtlCol="0">
            <a:spAutoFit/>
          </a:bodyPr>
          <a:lstStyle/>
          <a:p>
            <a:pPr marL="0" lvl="2" indent="0">
              <a:buNone/>
            </a:pPr>
            <a:r>
              <a:rPr lang="en-US" dirty="0"/>
              <a:t>The author states his or her invoice address even if there will be no invoice</a:t>
            </a:r>
          </a:p>
        </p:txBody>
      </p:sp>
      <p:sp>
        <p:nvSpPr>
          <p:cNvPr id="8" name="Rounded Rectangle 7"/>
          <p:cNvSpPr/>
          <p:nvPr/>
        </p:nvSpPr>
        <p:spPr>
          <a:xfrm>
            <a:off x="636092" y="2852936"/>
            <a:ext cx="2936304" cy="1008112"/>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9" name="TextBox 8"/>
          <p:cNvSpPr txBox="1"/>
          <p:nvPr/>
        </p:nvSpPr>
        <p:spPr>
          <a:xfrm>
            <a:off x="620068" y="2852936"/>
            <a:ext cx="2808312" cy="976403"/>
          </a:xfrm>
          <a:prstGeom prst="rect">
            <a:avLst/>
          </a:prstGeom>
          <a:noFill/>
        </p:spPr>
        <p:txBody>
          <a:bodyPr wrap="square" lIns="72000" tIns="72000" rIns="72000" bIns="72000" rtlCol="0">
            <a:spAutoFit/>
          </a:bodyPr>
          <a:lstStyle/>
          <a:p>
            <a:pPr marL="0" lvl="2" indent="0">
              <a:buNone/>
            </a:pPr>
            <a:r>
              <a:rPr lang="en-US" dirty="0"/>
              <a:t>This is a generic page for all kinds of articles and is issued for data management</a:t>
            </a:r>
          </a:p>
        </p:txBody>
      </p:sp>
      <p:pic>
        <p:nvPicPr>
          <p:cNvPr id="6146" name="Picture 2" descr="C:\Users\fbr6937\Desktop\MyPublication-Affilia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2116" y="1456680"/>
            <a:ext cx="5124204" cy="391653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988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Send order</a:t>
            </a:r>
          </a:p>
        </p:txBody>
      </p:sp>
      <p:sp>
        <p:nvSpPr>
          <p:cNvPr id="3" name="Rounded Rectangle 2"/>
          <p:cNvSpPr/>
          <p:nvPr/>
        </p:nvSpPr>
        <p:spPr>
          <a:xfrm>
            <a:off x="647564" y="1196752"/>
            <a:ext cx="2664296" cy="69940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7" name="TextBox 6"/>
          <p:cNvSpPr txBox="1"/>
          <p:nvPr/>
        </p:nvSpPr>
        <p:spPr>
          <a:xfrm>
            <a:off x="683568" y="1196752"/>
            <a:ext cx="2592288" cy="699404"/>
          </a:xfrm>
          <a:prstGeom prst="rect">
            <a:avLst/>
          </a:prstGeom>
          <a:noFill/>
        </p:spPr>
        <p:txBody>
          <a:bodyPr wrap="square" lIns="72000" tIns="72000" rIns="72000" bIns="72000" rtlCol="0">
            <a:spAutoFit/>
          </a:bodyPr>
          <a:lstStyle/>
          <a:p>
            <a:pPr marL="0" lvl="2" defTabSz="872722">
              <a:spcAft>
                <a:spcPts val="600"/>
              </a:spcAft>
              <a:buClr>
                <a:srgbClr val="95AABA"/>
              </a:buClr>
            </a:pPr>
            <a:r>
              <a:rPr lang="en-US" dirty="0">
                <a:solidFill>
                  <a:srgbClr val="58595B"/>
                </a:solidFill>
              </a:rPr>
              <a:t>On the last page there is a summary of all orders</a:t>
            </a:r>
          </a:p>
        </p:txBody>
      </p:sp>
      <p:sp>
        <p:nvSpPr>
          <p:cNvPr id="8" name="Rounded Rectangle 7"/>
          <p:cNvSpPr/>
          <p:nvPr/>
        </p:nvSpPr>
        <p:spPr>
          <a:xfrm>
            <a:off x="686396" y="2289753"/>
            <a:ext cx="2160240" cy="1253402"/>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9" name="TextBox 8"/>
          <p:cNvSpPr txBox="1"/>
          <p:nvPr/>
        </p:nvSpPr>
        <p:spPr>
          <a:xfrm>
            <a:off x="755576" y="2289753"/>
            <a:ext cx="2160240" cy="1253402"/>
          </a:xfrm>
          <a:prstGeom prst="rect">
            <a:avLst/>
          </a:prstGeom>
          <a:noFill/>
        </p:spPr>
        <p:txBody>
          <a:bodyPr wrap="square" lIns="72000" tIns="72000" rIns="72000" bIns="72000" rtlCol="0">
            <a:spAutoFit/>
          </a:bodyPr>
          <a:lstStyle/>
          <a:p>
            <a:pPr marL="0" lvl="2" defTabSz="872722">
              <a:spcAft>
                <a:spcPts val="600"/>
              </a:spcAft>
              <a:buClr>
                <a:srgbClr val="95AABA"/>
              </a:buClr>
            </a:pPr>
            <a:r>
              <a:rPr lang="en-US" dirty="0">
                <a:solidFill>
                  <a:srgbClr val="58595B"/>
                </a:solidFill>
              </a:rPr>
              <a:t>Open Choice is not charged to the author but is covered by the institution</a:t>
            </a:r>
          </a:p>
        </p:txBody>
      </p:sp>
      <p:pic>
        <p:nvPicPr>
          <p:cNvPr id="7170" name="Picture 2" descr="C:\Users\fbr6937\Desktop\MyPublication- sen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196752"/>
            <a:ext cx="4462264" cy="513306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Rectangle 9"/>
          <p:cNvSpPr/>
          <p:nvPr/>
        </p:nvSpPr>
        <p:spPr>
          <a:xfrm>
            <a:off x="7236296" y="4221088"/>
            <a:ext cx="1152128" cy="36004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de-DE" sz="1400" dirty="0" err="1"/>
          </a:p>
        </p:txBody>
      </p:sp>
    </p:spTree>
    <p:extLst>
      <p:ext uri="{BB962C8B-B14F-4D97-AF65-F5344CB8AC3E}">
        <p14:creationId xmlns:p14="http://schemas.microsoft.com/office/powerpoint/2010/main" val="2177059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Support for authors</a:t>
            </a:r>
          </a:p>
        </p:txBody>
      </p:sp>
      <p:pic>
        <p:nvPicPr>
          <p:cNvPr id="1026" name="Picture 2" descr="C:\Users\nmq5288\Desktop\ste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608" y="1124744"/>
            <a:ext cx="5305425" cy="1247775"/>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ular Callout 2"/>
          <p:cNvSpPr/>
          <p:nvPr/>
        </p:nvSpPr>
        <p:spPr>
          <a:xfrm>
            <a:off x="730608" y="2492896"/>
            <a:ext cx="3960440" cy="2088232"/>
          </a:xfrm>
          <a:prstGeom prst="wedgeRoundRectCallout">
            <a:avLst/>
          </a:prstGeom>
          <a:solidFill>
            <a:schemeClr val="accent4">
              <a:lumMod val="40000"/>
              <a:lumOff val="6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5" name="TextBox 4"/>
          <p:cNvSpPr txBox="1"/>
          <p:nvPr/>
        </p:nvSpPr>
        <p:spPr>
          <a:xfrm>
            <a:off x="838620" y="2771811"/>
            <a:ext cx="3744416" cy="1530401"/>
          </a:xfrm>
          <a:prstGeom prst="rect">
            <a:avLst/>
          </a:prstGeom>
          <a:noFill/>
        </p:spPr>
        <p:txBody>
          <a:bodyPr wrap="square" lIns="72000" tIns="72000" rIns="72000" bIns="72000" rtlCol="0">
            <a:spAutoFit/>
          </a:bodyPr>
          <a:lstStyle/>
          <a:p>
            <a:pPr lvl="0" defTabSz="872722">
              <a:spcAft>
                <a:spcPts val="600"/>
              </a:spcAft>
              <a:buClr>
                <a:srgbClr val="58595B"/>
              </a:buClr>
            </a:pPr>
            <a:r>
              <a:rPr lang="en-GB" dirty="0">
                <a:solidFill>
                  <a:srgbClr val="58595B"/>
                </a:solidFill>
              </a:rPr>
              <a:t>Contact details for further support are located on the MyPublication pages. Authors can also find helpful information in the </a:t>
            </a:r>
            <a:r>
              <a:rPr lang="en-GB" dirty="0">
                <a:solidFill>
                  <a:srgbClr val="58595B"/>
                </a:solidFill>
                <a:hlinkClick r:id="rId3"/>
              </a:rPr>
              <a:t>FAQ</a:t>
            </a:r>
            <a:r>
              <a:rPr lang="en-GB" dirty="0">
                <a:solidFill>
                  <a:srgbClr val="58595B"/>
                </a:solidFill>
              </a:rPr>
              <a:t>, and in the </a:t>
            </a:r>
            <a:r>
              <a:rPr lang="en-GB" dirty="0">
                <a:solidFill>
                  <a:schemeClr val="bg1"/>
                </a:solidFill>
                <a:hlinkClick r:id="rId4"/>
              </a:rPr>
              <a:t>author helpdesk</a:t>
            </a:r>
            <a:endParaRPr lang="en-GB" dirty="0">
              <a:solidFill>
                <a:schemeClr val="bg1"/>
              </a:solidFill>
            </a:endParaRPr>
          </a:p>
        </p:txBody>
      </p:sp>
    </p:spTree>
    <p:extLst>
      <p:ext uri="{BB962C8B-B14F-4D97-AF65-F5344CB8AC3E}">
        <p14:creationId xmlns:p14="http://schemas.microsoft.com/office/powerpoint/2010/main" val="453236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Useful Contacts</a:t>
            </a:r>
          </a:p>
        </p:txBody>
      </p:sp>
      <p:graphicFrame>
        <p:nvGraphicFramePr>
          <p:cNvPr id="5" name="Diagram 4"/>
          <p:cNvGraphicFramePr/>
          <p:nvPr>
            <p:extLst>
              <p:ext uri="{D42A27DB-BD31-4B8C-83A1-F6EECF244321}">
                <p14:modId xmlns:p14="http://schemas.microsoft.com/office/powerpoint/2010/main" val="2956903612"/>
              </p:ext>
            </p:extLst>
          </p:nvPr>
        </p:nvGraphicFramePr>
        <p:xfrm>
          <a:off x="827584" y="1124744"/>
          <a:ext cx="7488832" cy="3816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6710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4"/>
          </p:nvPr>
        </p:nvSpPr>
        <p:spPr/>
        <p:txBody>
          <a:bodyPr/>
          <a:lstStyle/>
          <a:p>
            <a:r>
              <a:rPr lang="en-GB" dirty="0"/>
              <a:t>1.0</a:t>
            </a:r>
          </a:p>
        </p:txBody>
      </p:sp>
      <p:sp>
        <p:nvSpPr>
          <p:cNvPr id="4" name="Title 3"/>
          <p:cNvSpPr>
            <a:spLocks noGrp="1"/>
          </p:cNvSpPr>
          <p:nvPr>
            <p:ph type="title"/>
          </p:nvPr>
        </p:nvSpPr>
        <p:spPr/>
        <p:txBody>
          <a:bodyPr/>
          <a:lstStyle/>
          <a:p>
            <a:r>
              <a:rPr lang="en-GB" dirty="0"/>
              <a:t>Open Access – workflow overview</a:t>
            </a:r>
            <a:br>
              <a:rPr lang="en-GB" dirty="0"/>
            </a:br>
            <a:br>
              <a:rPr lang="en-NZ" dirty="0"/>
            </a:br>
            <a:endParaRPr lang="en-GB" dirty="0"/>
          </a:p>
        </p:txBody>
      </p:sp>
      <p:sp>
        <p:nvSpPr>
          <p:cNvPr id="6" name="Rectangle 5">
            <a:extLst>
              <a:ext uri="{FF2B5EF4-FFF2-40B4-BE49-F238E27FC236}">
                <a16:creationId xmlns:a16="http://schemas.microsoft.com/office/drawing/2014/main" id="{8C5A1ED2-8780-46D7-93A4-B7462A547E78}"/>
              </a:ext>
            </a:extLst>
          </p:cNvPr>
          <p:cNvSpPr/>
          <p:nvPr/>
        </p:nvSpPr>
        <p:spPr bwMode="auto">
          <a:xfrm>
            <a:off x="9357763" y="0"/>
            <a:ext cx="2177744" cy="2124075"/>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defTabSz="872722"/>
            <a:r>
              <a:rPr lang="en-US" sz="1100" b="1" dirty="0">
                <a:solidFill>
                  <a:srgbClr val="486A7E"/>
                </a:solidFill>
              </a:rPr>
              <a:t>Section breaks</a:t>
            </a:r>
          </a:p>
          <a:p>
            <a:pPr defTabSz="872722"/>
            <a:r>
              <a:rPr lang="en-US" sz="1100" dirty="0">
                <a:solidFill>
                  <a:srgbClr val="486A7E"/>
                </a:solidFill>
              </a:rPr>
              <a:t>Section breaks are available in each palette colour and in a neutral blue grey.</a:t>
            </a:r>
          </a:p>
          <a:p>
            <a:pPr defTabSz="872722"/>
            <a:endParaRPr lang="en-US" sz="1100" dirty="0">
              <a:solidFill>
                <a:srgbClr val="486A7E"/>
              </a:solidFill>
            </a:endParaRPr>
          </a:p>
          <a:p>
            <a:pPr defTabSz="872722"/>
            <a:r>
              <a:rPr lang="en-US" sz="1100" dirty="0">
                <a:solidFill>
                  <a:srgbClr val="486A7E"/>
                </a:solidFill>
              </a:rPr>
              <a:t>In most cases one section break colour should be used consistently throughout the deck – ideally following the colour of the Advancing Discovery bookmark on the cover page.</a:t>
            </a:r>
          </a:p>
          <a:p>
            <a:pPr defTabSz="872722"/>
            <a:endParaRPr lang="en-US" sz="1100" dirty="0">
              <a:solidFill>
                <a:srgbClr val="486A7E"/>
              </a:solidFill>
            </a:endParaRPr>
          </a:p>
          <a:p>
            <a:pPr defTabSz="872722"/>
            <a:endParaRPr lang="en-US" sz="1100" dirty="0">
              <a:solidFill>
                <a:srgbClr val="486A7E"/>
              </a:solidFill>
            </a:endParaRPr>
          </a:p>
          <a:p>
            <a:pPr defTabSz="872722"/>
            <a:endParaRPr lang="en-US" sz="1100" dirty="0">
              <a:solidFill>
                <a:srgbClr val="486A7E"/>
              </a:solidFill>
            </a:endParaRPr>
          </a:p>
          <a:p>
            <a:pPr defTabSz="872722"/>
            <a:endParaRPr lang="en-US" sz="1100" dirty="0">
              <a:solidFill>
                <a:srgbClr val="486A7E"/>
              </a:solidFill>
            </a:endParaRPr>
          </a:p>
          <a:p>
            <a:pPr defTabSz="872722"/>
            <a:endParaRPr lang="en-US" sz="1100" dirty="0">
              <a:solidFill>
                <a:srgbClr val="486A7E"/>
              </a:solidFill>
            </a:endParaRPr>
          </a:p>
          <a:p>
            <a:pPr defTabSz="872722"/>
            <a:endParaRPr lang="en-US" sz="1100" dirty="0">
              <a:solidFill>
                <a:srgbClr val="486A7E"/>
              </a:solidFill>
            </a:endParaRPr>
          </a:p>
        </p:txBody>
      </p:sp>
    </p:spTree>
    <p:extLst>
      <p:ext uri="{BB962C8B-B14F-4D97-AF65-F5344CB8AC3E}">
        <p14:creationId xmlns:p14="http://schemas.microsoft.com/office/powerpoint/2010/main" val="3826186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dirty="0"/>
              <a:t>Questions?</a:t>
            </a:r>
            <a:endParaRPr lang="en-GB" dirty="0"/>
          </a:p>
        </p:txBody>
      </p:sp>
      <p:sp>
        <p:nvSpPr>
          <p:cNvPr id="6" name="Text Placeholder 5"/>
          <p:cNvSpPr>
            <a:spLocks noGrp="1"/>
          </p:cNvSpPr>
          <p:nvPr>
            <p:ph type="body" sz="quarter" idx="14"/>
          </p:nvPr>
        </p:nvSpPr>
        <p:spPr>
          <a:xfrm>
            <a:off x="762000" y="1412876"/>
            <a:ext cx="4161692" cy="279051"/>
          </a:xfrm>
        </p:spPr>
        <p:txBody>
          <a:bodyPr/>
          <a:lstStyle/>
          <a:p>
            <a:r>
              <a:rPr lang="en-GB" sz="1800" dirty="0"/>
              <a:t>oa.verification@springernature.com</a:t>
            </a:r>
          </a:p>
        </p:txBody>
      </p:sp>
      <p:sp>
        <p:nvSpPr>
          <p:cNvPr id="5" name="Rectangle 4">
            <a:extLst>
              <a:ext uri="{FF2B5EF4-FFF2-40B4-BE49-F238E27FC236}">
                <a16:creationId xmlns:a16="http://schemas.microsoft.com/office/drawing/2014/main" id="{FED16C47-1754-466D-9C31-2B48B43BFAEB}"/>
              </a:ext>
            </a:extLst>
          </p:cNvPr>
          <p:cNvSpPr/>
          <p:nvPr/>
        </p:nvSpPr>
        <p:spPr bwMode="auto">
          <a:xfrm>
            <a:off x="9357763" y="3"/>
            <a:ext cx="2177744" cy="2152648"/>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050" b="1" dirty="0">
                <a:solidFill>
                  <a:schemeClr val="accent6"/>
                </a:solidFill>
              </a:rPr>
              <a:t>Thank you page</a:t>
            </a:r>
          </a:p>
          <a:p>
            <a:pPr algn="l"/>
            <a:r>
              <a:rPr lang="en-US" sz="1050" dirty="0">
                <a:solidFill>
                  <a:schemeClr val="accent6"/>
                </a:solidFill>
              </a:rPr>
              <a:t>Make sure you have the thank you page associated with the cover image you have chosen and move this slide to the end of your presentation</a:t>
            </a:r>
          </a:p>
          <a:p>
            <a:pPr algn="l"/>
            <a:endParaRPr lang="en-US" sz="1050" b="1" dirty="0">
              <a:solidFill>
                <a:schemeClr val="accent6"/>
              </a:solidFill>
            </a:endParaRPr>
          </a:p>
          <a:p>
            <a:pPr algn="l"/>
            <a:r>
              <a:rPr lang="en-US" sz="1050" b="1" dirty="0">
                <a:solidFill>
                  <a:schemeClr val="accent6"/>
                </a:solidFill>
              </a:rPr>
              <a:t>Updating the footer</a:t>
            </a:r>
          </a:p>
          <a:p>
            <a:pPr algn="l"/>
            <a:r>
              <a:rPr lang="en-US" sz="1050" b="0" dirty="0">
                <a:solidFill>
                  <a:schemeClr val="accent6"/>
                </a:solidFill>
              </a:rPr>
              <a:t>To update the footer:</a:t>
            </a:r>
          </a:p>
          <a:p>
            <a:pPr marL="177800" indent="-177800" algn="l">
              <a:buFont typeface="Arial" panose="020B0604020202020204" pitchFamily="34" charset="0"/>
              <a:buChar char="•"/>
            </a:pPr>
            <a:r>
              <a:rPr lang="en-US" sz="1050" b="0" dirty="0">
                <a:solidFill>
                  <a:schemeClr val="accent6"/>
                </a:solidFill>
              </a:rPr>
              <a:t>Go the slide master via View</a:t>
            </a:r>
          </a:p>
          <a:p>
            <a:pPr marL="177800" indent="-177800" algn="l">
              <a:buFont typeface="Arial" panose="020B0604020202020204" pitchFamily="34" charset="0"/>
              <a:buChar char="•"/>
            </a:pPr>
            <a:r>
              <a:rPr lang="en-US" sz="1050" dirty="0">
                <a:solidFill>
                  <a:schemeClr val="accent6"/>
                </a:solidFill>
              </a:rPr>
              <a:t>Scroll to the first page</a:t>
            </a:r>
          </a:p>
          <a:p>
            <a:pPr marL="177800" indent="-177800" algn="l">
              <a:buFont typeface="Arial" panose="020B0604020202020204" pitchFamily="34" charset="0"/>
              <a:buChar char="•"/>
            </a:pPr>
            <a:r>
              <a:rPr lang="en-US" sz="1050" b="0" dirty="0">
                <a:solidFill>
                  <a:schemeClr val="accent6"/>
                </a:solidFill>
              </a:rPr>
              <a:t>Change text in the footer</a:t>
            </a:r>
          </a:p>
          <a:p>
            <a:pPr marL="177800" indent="-177800" algn="l">
              <a:buFont typeface="Arial" panose="020B0604020202020204" pitchFamily="34" charset="0"/>
              <a:buChar char="•"/>
            </a:pPr>
            <a:r>
              <a:rPr lang="en-US" sz="1050" dirty="0">
                <a:solidFill>
                  <a:schemeClr val="accent6"/>
                </a:solidFill>
              </a:rPr>
              <a:t>Close slide master</a:t>
            </a:r>
            <a:r>
              <a:rPr lang="en-US" sz="1050" b="0" dirty="0">
                <a:solidFill>
                  <a:schemeClr val="accent6"/>
                </a:solidFill>
              </a:rPr>
              <a:t> </a:t>
            </a:r>
          </a:p>
          <a:p>
            <a:pPr marL="177800" indent="-177800" algn="l">
              <a:buFont typeface="Arial" panose="020B0604020202020204" pitchFamily="34" charset="0"/>
              <a:buChar char="•"/>
            </a:pPr>
            <a:endParaRPr lang="en-US" sz="1050" kern="1200" dirty="0">
              <a:solidFill>
                <a:schemeClr val="accent6"/>
              </a:solidFill>
              <a:latin typeface="+mn-lt"/>
              <a:ea typeface="+mn-ea"/>
              <a:cs typeface="+mn-cs"/>
            </a:endParaRPr>
          </a:p>
          <a:p>
            <a:pPr marL="177800" indent="-177800" algn="l">
              <a:buFont typeface="Arial" panose="020B0604020202020204" pitchFamily="34" charset="0"/>
              <a:buChar char="•"/>
            </a:pPr>
            <a:endParaRPr lang="en-US" sz="1050" b="0" kern="1200" baseline="0" dirty="0">
              <a:solidFill>
                <a:schemeClr val="accent6"/>
              </a:solidFill>
              <a:latin typeface="+mn-lt"/>
              <a:ea typeface="+mn-ea"/>
              <a:cs typeface="+mn-cs"/>
            </a:endParaRPr>
          </a:p>
        </p:txBody>
      </p:sp>
    </p:spTree>
    <p:extLst>
      <p:ext uri="{BB962C8B-B14F-4D97-AF65-F5344CB8AC3E}">
        <p14:creationId xmlns:p14="http://schemas.microsoft.com/office/powerpoint/2010/main" val="539456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172230169"/>
              </p:ext>
            </p:extLst>
          </p:nvPr>
        </p:nvGraphicFramePr>
        <p:xfrm>
          <a:off x="423664" y="548680"/>
          <a:ext cx="8388424"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p:cNvSpPr>
            <a:spLocks noGrp="1"/>
          </p:cNvSpPr>
          <p:nvPr>
            <p:ph type="title"/>
          </p:nvPr>
        </p:nvSpPr>
        <p:spPr>
          <a:xfrm>
            <a:off x="430088" y="538163"/>
            <a:ext cx="7605347" cy="370558"/>
          </a:xfrm>
        </p:spPr>
        <p:txBody>
          <a:bodyPr/>
          <a:lstStyle/>
          <a:p>
            <a:r>
              <a:rPr lang="en-GB" dirty="0"/>
              <a:t>OA publishing process</a:t>
            </a:r>
          </a:p>
        </p:txBody>
      </p:sp>
      <p:sp>
        <p:nvSpPr>
          <p:cNvPr id="7" name="Right Arrow 6"/>
          <p:cNvSpPr/>
          <p:nvPr/>
        </p:nvSpPr>
        <p:spPr>
          <a:xfrm>
            <a:off x="3808040" y="4149080"/>
            <a:ext cx="5004048" cy="720080"/>
          </a:xfrm>
          <a:prstGeom prst="rightArrow">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r>
              <a:rPr lang="en-GB" sz="1400" dirty="0">
                <a:solidFill>
                  <a:srgbClr val="58595B"/>
                </a:solidFill>
              </a:rPr>
              <a:t>AAS account provides status reporting of identified articles</a:t>
            </a:r>
          </a:p>
        </p:txBody>
      </p:sp>
      <p:sp>
        <p:nvSpPr>
          <p:cNvPr id="10" name="Right Arrow 9"/>
          <p:cNvSpPr/>
          <p:nvPr/>
        </p:nvSpPr>
        <p:spPr>
          <a:xfrm>
            <a:off x="6976392" y="4869160"/>
            <a:ext cx="1844080" cy="936104"/>
          </a:xfrm>
          <a:prstGeom prst="rightArrow">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r>
              <a:rPr lang="en-GB" sz="1400" dirty="0">
                <a:solidFill>
                  <a:srgbClr val="58595B"/>
                </a:solidFill>
              </a:rPr>
              <a:t>Account balance report /invoice</a:t>
            </a:r>
          </a:p>
        </p:txBody>
      </p:sp>
    </p:spTree>
    <p:extLst>
      <p:ext uri="{BB962C8B-B14F-4D97-AF65-F5344CB8AC3E}">
        <p14:creationId xmlns:p14="http://schemas.microsoft.com/office/powerpoint/2010/main" val="204119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917" r="14615"/>
          <a:stretch/>
        </p:blipFill>
        <p:spPr bwMode="auto">
          <a:xfrm>
            <a:off x="4716016" y="1556792"/>
            <a:ext cx="4259766" cy="4194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3"/>
          <p:cNvSpPr txBox="1">
            <a:spLocks/>
          </p:cNvSpPr>
          <p:nvPr/>
        </p:nvSpPr>
        <p:spPr bwMode="ltGray">
          <a:xfrm>
            <a:off x="762000" y="538163"/>
            <a:ext cx="7605347"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1" kern="1200">
                <a:solidFill>
                  <a:srgbClr val="486A7E"/>
                </a:solidFill>
                <a:latin typeface="+mj-lt"/>
                <a:ea typeface="+mj-ea"/>
                <a:cs typeface="+mj-cs"/>
              </a:defRPr>
            </a:lvl1pPr>
          </a:lstStyle>
          <a:p>
            <a:pPr marL="0" marR="0" lvl="0" indent="0" algn="l" defTabSz="872722" rtl="0" eaLnBrk="1" fontAlgn="auto" latinLnBrk="0" hangingPunct="1">
              <a:lnSpc>
                <a:spcPct val="100000"/>
              </a:lnSpc>
              <a:spcBef>
                <a:spcPct val="0"/>
              </a:spcBef>
              <a:spcAft>
                <a:spcPts val="0"/>
              </a:spcAft>
              <a:buClrTx/>
              <a:buSzTx/>
              <a:buFontTx/>
              <a:buNone/>
              <a:tabLst/>
              <a:defRPr/>
            </a:pPr>
            <a:r>
              <a:rPr kumimoji="0" lang="en-GB" sz="2600" b="1" i="0" u="none" strike="noStrike" kern="1200" cap="none" spc="0" normalizeH="0" baseline="0" noProof="0">
                <a:ln>
                  <a:noFill/>
                </a:ln>
                <a:solidFill>
                  <a:srgbClr val="486A7E"/>
                </a:solidFill>
                <a:effectLst/>
                <a:uLnTx/>
                <a:uFillTx/>
                <a:latin typeface="Calibri"/>
                <a:ea typeface="+mj-ea"/>
                <a:cs typeface="+mj-cs"/>
              </a:rPr>
              <a:t>Workflow introduction – Author journey</a:t>
            </a:r>
            <a:endParaRPr kumimoji="0" lang="en-GB" sz="2600" b="1" i="0" u="none" strike="noStrike" kern="1200" cap="none" spc="0" normalizeH="0" baseline="0" noProof="0" dirty="0">
              <a:ln>
                <a:noFill/>
              </a:ln>
              <a:solidFill>
                <a:srgbClr val="486A7E"/>
              </a:solidFill>
              <a:effectLst/>
              <a:uLnTx/>
              <a:uFillTx/>
              <a:latin typeface="Calibri"/>
              <a:ea typeface="+mj-ea"/>
              <a:cs typeface="+mj-cs"/>
            </a:endParaRPr>
          </a:p>
        </p:txBody>
      </p:sp>
      <p:sp>
        <p:nvSpPr>
          <p:cNvPr id="9" name="Text Placeholder 1"/>
          <p:cNvSpPr txBox="1">
            <a:spLocks/>
          </p:cNvSpPr>
          <p:nvPr/>
        </p:nvSpPr>
        <p:spPr bwMode="ltGray">
          <a:xfrm>
            <a:off x="323528" y="1690350"/>
            <a:ext cx="3960440" cy="3754874"/>
          </a:xfrm>
          <a:prstGeom prst="rect">
            <a:avLst/>
          </a:prstGeom>
        </p:spPr>
        <p:txBody>
          <a:bodyPr vert="horz" wrap="square" lIns="0" tIns="0" rIns="0" bIns="0" rtlCol="0">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1"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95AABA"/>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marL="285750" marR="0" lvl="0" indent="-285750" algn="l" defTabSz="872722" rtl="0" eaLnBrk="1" fontAlgn="auto" latinLnBrk="0" hangingPunct="1">
              <a:lnSpc>
                <a:spcPct val="100000"/>
              </a:lnSpc>
              <a:spcBef>
                <a:spcPts val="0"/>
              </a:spcBef>
              <a:spcAft>
                <a:spcPts val="600"/>
              </a:spcAft>
              <a:buClr>
                <a:srgbClr val="58595B"/>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95B"/>
                </a:solidFill>
                <a:effectLst/>
                <a:uLnTx/>
                <a:uFillTx/>
                <a:latin typeface="Calibri"/>
                <a:ea typeface="+mn-ea"/>
                <a:cs typeface="+mn-cs"/>
              </a:rPr>
              <a:t>Online processes that guide the author from article acceptance through publication for hybrid journals.</a:t>
            </a:r>
          </a:p>
          <a:p>
            <a:pPr marL="285750" marR="0" lvl="0" indent="-285750" algn="l" defTabSz="872722" rtl="0" eaLnBrk="1" fontAlgn="auto" latinLnBrk="0" hangingPunct="1">
              <a:lnSpc>
                <a:spcPct val="100000"/>
              </a:lnSpc>
              <a:spcBef>
                <a:spcPts val="0"/>
              </a:spcBef>
              <a:spcAft>
                <a:spcPts val="600"/>
              </a:spcAft>
              <a:buClr>
                <a:srgbClr val="58595B"/>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95B"/>
                </a:solidFill>
                <a:effectLst/>
                <a:uLnTx/>
                <a:uFillTx/>
                <a:latin typeface="Calibri"/>
                <a:ea typeface="+mn-ea"/>
                <a:cs typeface="+mn-cs"/>
              </a:rPr>
              <a:t>When completing the identification process, authors can identify themselves as eligible and be matched to an institutional agreement. </a:t>
            </a:r>
          </a:p>
          <a:p>
            <a:pPr marL="285750" marR="0" lvl="0" indent="-285750" algn="l" defTabSz="872722" rtl="0" eaLnBrk="1" fontAlgn="auto" latinLnBrk="0" hangingPunct="1">
              <a:lnSpc>
                <a:spcPct val="100000"/>
              </a:lnSpc>
              <a:spcBef>
                <a:spcPts val="0"/>
              </a:spcBef>
              <a:spcAft>
                <a:spcPts val="600"/>
              </a:spcAft>
              <a:buClr>
                <a:srgbClr val="58595B"/>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95B"/>
                </a:solidFill>
                <a:effectLst/>
                <a:uLnTx/>
                <a:uFillTx/>
                <a:latin typeface="Calibri"/>
                <a:ea typeface="+mn-ea"/>
                <a:cs typeface="+mn-cs"/>
              </a:rPr>
              <a:t>Once an author’s eligibility is confirmed by the institution, the article is published open access. In case of rejection, the author has the option to publish open access with their own funding or subscription.</a:t>
            </a:r>
          </a:p>
        </p:txBody>
      </p:sp>
    </p:spTree>
    <p:extLst>
      <p:ext uri="{BB962C8B-B14F-4D97-AF65-F5344CB8AC3E}">
        <p14:creationId xmlns:p14="http://schemas.microsoft.com/office/powerpoint/2010/main" val="4252391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GB" dirty="0"/>
              <a:t>2.0</a:t>
            </a:r>
          </a:p>
        </p:txBody>
      </p:sp>
      <p:sp>
        <p:nvSpPr>
          <p:cNvPr id="3" name="Title 2"/>
          <p:cNvSpPr>
            <a:spLocks noGrp="1"/>
          </p:cNvSpPr>
          <p:nvPr>
            <p:ph type="title"/>
          </p:nvPr>
        </p:nvSpPr>
        <p:spPr/>
        <p:txBody>
          <a:bodyPr/>
          <a:lstStyle/>
          <a:p>
            <a:r>
              <a:rPr lang="en-GB" dirty="0"/>
              <a:t>Author journey – “MyPublication”</a:t>
            </a:r>
          </a:p>
        </p:txBody>
      </p:sp>
      <p:sp>
        <p:nvSpPr>
          <p:cNvPr id="5" name="TextBox 4"/>
          <p:cNvSpPr txBox="1"/>
          <p:nvPr/>
        </p:nvSpPr>
        <p:spPr>
          <a:xfrm>
            <a:off x="827584" y="1268760"/>
            <a:ext cx="3024336" cy="1253402"/>
          </a:xfrm>
          <a:prstGeom prst="rect">
            <a:avLst/>
          </a:prstGeom>
          <a:noFill/>
        </p:spPr>
        <p:txBody>
          <a:bodyPr wrap="square" lIns="72000" tIns="72000" rIns="72000" bIns="72000" rtlCol="0">
            <a:spAutoFit/>
          </a:bodyPr>
          <a:lstStyle/>
          <a:p>
            <a:r>
              <a:rPr lang="en-GB" dirty="0">
                <a:solidFill>
                  <a:schemeClr val="bg1"/>
                </a:solidFill>
                <a:latin typeface="+mj-lt"/>
              </a:rPr>
              <a:t>After article acceptance, the author receives an invitation to complete the publication process on “</a:t>
            </a:r>
            <a:r>
              <a:rPr lang="en-GB" dirty="0" err="1">
                <a:solidFill>
                  <a:schemeClr val="bg1"/>
                </a:solidFill>
                <a:latin typeface="+mj-lt"/>
              </a:rPr>
              <a:t>MyPublication</a:t>
            </a:r>
            <a:r>
              <a:rPr lang="en-GB" dirty="0">
                <a:solidFill>
                  <a:schemeClr val="bg1"/>
                </a:solidFill>
                <a:latin typeface="+mj-lt"/>
              </a:rPr>
              <a:t>.”</a:t>
            </a:r>
          </a:p>
        </p:txBody>
      </p:sp>
    </p:spTree>
    <p:extLst>
      <p:ext uri="{BB962C8B-B14F-4D97-AF65-F5344CB8AC3E}">
        <p14:creationId xmlns:p14="http://schemas.microsoft.com/office/powerpoint/2010/main" val="3079053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762000" y="1436692"/>
            <a:ext cx="7605347" cy="4693593"/>
          </a:xfrm>
        </p:spPr>
        <p:txBody>
          <a:bodyPr/>
          <a:lstStyle/>
          <a:p>
            <a:pPr marL="285750" indent="-285750">
              <a:buFont typeface="Arial" panose="020B0604020202020204" pitchFamily="34" charset="0"/>
              <a:buChar char="•"/>
            </a:pPr>
            <a:r>
              <a:rPr lang="en-GB" b="0" dirty="0"/>
              <a:t>The majority of Springer Nature hybrid journals use </a:t>
            </a:r>
            <a:r>
              <a:rPr lang="en-GB" b="0" dirty="0" err="1"/>
              <a:t>MyPublication</a:t>
            </a:r>
            <a:r>
              <a:rPr lang="en-GB" b="0" dirty="0"/>
              <a:t> to identify the eligible authors and for the editorial rights processes.</a:t>
            </a:r>
          </a:p>
          <a:p>
            <a:pPr marL="285750" indent="-285750">
              <a:buFont typeface="Arial" panose="020B0604020202020204" pitchFamily="34" charset="0"/>
              <a:buChar char="•"/>
            </a:pPr>
            <a:endParaRPr lang="en-GB" b="0" dirty="0"/>
          </a:p>
          <a:p>
            <a:pPr marL="285750" indent="-285750">
              <a:buFont typeface="Arial" panose="020B0604020202020204" pitchFamily="34" charset="0"/>
              <a:buChar char="•"/>
            </a:pPr>
            <a:r>
              <a:rPr lang="en-GB" b="0" dirty="0"/>
              <a:t>Hybrid journals not using </a:t>
            </a:r>
            <a:r>
              <a:rPr lang="en-GB" b="0" dirty="0" err="1"/>
              <a:t>MyPublication</a:t>
            </a:r>
            <a:r>
              <a:rPr lang="en-GB" b="0" dirty="0"/>
              <a:t> are marked as “non-standard workflow” journals in the journal title list.</a:t>
            </a:r>
          </a:p>
          <a:p>
            <a:endParaRPr lang="en-GB" b="0" dirty="0"/>
          </a:p>
          <a:p>
            <a:pPr marL="285750" indent="-285750">
              <a:buFont typeface="Arial" panose="020B0604020202020204" pitchFamily="34" charset="0"/>
              <a:buChar char="•"/>
            </a:pPr>
            <a:r>
              <a:rPr lang="en-GB" b="0" dirty="0"/>
              <a:t>The corresponding author is guided through this workflow to manage all administrative tasks of the publishing process.</a:t>
            </a:r>
          </a:p>
          <a:p>
            <a:pPr marL="285750" indent="-285750">
              <a:buFont typeface="Arial" panose="020B0604020202020204" pitchFamily="34" charset="0"/>
              <a:buChar char="•"/>
            </a:pPr>
            <a:endParaRPr lang="en-GB" b="0" dirty="0"/>
          </a:p>
          <a:p>
            <a:r>
              <a:rPr lang="en-GB" dirty="0" err="1">
                <a:solidFill>
                  <a:schemeClr val="bg2">
                    <a:lumMod val="75000"/>
                  </a:schemeClr>
                </a:solidFill>
              </a:rPr>
              <a:t>MyPublication</a:t>
            </a:r>
            <a:r>
              <a:rPr lang="en-GB" dirty="0">
                <a:solidFill>
                  <a:schemeClr val="bg2">
                    <a:lumMod val="75000"/>
                  </a:schemeClr>
                </a:solidFill>
              </a:rPr>
              <a:t> stages:</a:t>
            </a:r>
          </a:p>
          <a:p>
            <a:pPr marL="342900" indent="-342900">
              <a:buFont typeface="+mj-lt"/>
              <a:buAutoNum type="arabicPeriod"/>
            </a:pPr>
            <a:r>
              <a:rPr lang="en-GB" dirty="0"/>
              <a:t>Publish your article open access </a:t>
            </a:r>
            <a:r>
              <a:rPr lang="en-GB" b="0" dirty="0"/>
              <a:t>with an Open Choice option (if the journal is not a fully open access one)</a:t>
            </a:r>
          </a:p>
          <a:p>
            <a:pPr marL="342900" indent="-342900">
              <a:buFont typeface="+mj-lt"/>
              <a:buAutoNum type="arabicPeriod"/>
            </a:pPr>
            <a:r>
              <a:rPr lang="en-GB" dirty="0"/>
              <a:t>Agree to terms of publication </a:t>
            </a:r>
            <a:r>
              <a:rPr lang="en-GB" b="0" dirty="0"/>
              <a:t>online</a:t>
            </a:r>
          </a:p>
          <a:p>
            <a:pPr marL="342900" indent="-342900">
              <a:buFont typeface="+mj-lt"/>
              <a:buAutoNum type="arabicPeriod"/>
            </a:pPr>
            <a:r>
              <a:rPr lang="en-GB" dirty="0"/>
              <a:t>Order offprints or posters </a:t>
            </a:r>
            <a:r>
              <a:rPr lang="en-GB" b="0" dirty="0"/>
              <a:t>in addition to your free (electronic) offprint</a:t>
            </a:r>
          </a:p>
        </p:txBody>
      </p:sp>
      <p:sp>
        <p:nvSpPr>
          <p:cNvPr id="4" name="Title 3"/>
          <p:cNvSpPr>
            <a:spLocks noGrp="1"/>
          </p:cNvSpPr>
          <p:nvPr>
            <p:ph type="title"/>
          </p:nvPr>
        </p:nvSpPr>
        <p:spPr/>
        <p:txBody>
          <a:bodyPr/>
          <a:lstStyle/>
          <a:p>
            <a:r>
              <a:rPr lang="en-GB" dirty="0" err="1"/>
              <a:t>MyPublication</a:t>
            </a:r>
            <a:r>
              <a:rPr lang="en-GB" dirty="0"/>
              <a:t> – Overview</a:t>
            </a:r>
          </a:p>
        </p:txBody>
      </p:sp>
    </p:spTree>
    <p:extLst>
      <p:ext uri="{BB962C8B-B14F-4D97-AF65-F5344CB8AC3E}">
        <p14:creationId xmlns:p14="http://schemas.microsoft.com/office/powerpoint/2010/main" val="2416182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MyPublication – Article acceptance</a:t>
            </a:r>
          </a:p>
        </p:txBody>
      </p:sp>
      <p:pic>
        <p:nvPicPr>
          <p:cNvPr id="5" name="Picture 10"/>
          <p:cNvPicPr>
            <a:picLocks noChangeAspect="1" noChangeArrowheads="1"/>
          </p:cNvPicPr>
          <p:nvPr/>
        </p:nvPicPr>
        <p:blipFill rotWithShape="1">
          <a:blip r:embed="rId2">
            <a:extLst>
              <a:ext uri="{28A0092B-C50C-407E-A947-70E740481C1C}">
                <a14:useLocalDpi xmlns:a14="http://schemas.microsoft.com/office/drawing/2010/main" val="0"/>
              </a:ext>
            </a:extLst>
          </a:blip>
          <a:srcRect r="6756"/>
          <a:stretch/>
        </p:blipFill>
        <p:spPr bwMode="auto">
          <a:xfrm>
            <a:off x="4211960" y="1245631"/>
            <a:ext cx="3876676" cy="4797224"/>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455612" y="2852936"/>
            <a:ext cx="3389372" cy="432048"/>
          </a:xfrm>
          <a:prstGeom prst="rect">
            <a:avLst/>
          </a:prstGeom>
          <a:solidFill>
            <a:schemeClr val="accent5">
              <a:lumMod val="20000"/>
              <a:lumOff val="80000"/>
            </a:schemeClr>
          </a:solidFill>
        </p:spPr>
        <p:txBody>
          <a:bodyPr wrap="square" lIns="72000" tIns="72000" rIns="72000" bIns="72000" rtlCol="0">
            <a:spAutoFit/>
          </a:bodyPr>
          <a:lstStyle/>
          <a:p>
            <a:endParaRPr lang="en-GB" sz="1000" dirty="0"/>
          </a:p>
        </p:txBody>
      </p:sp>
      <p:sp>
        <p:nvSpPr>
          <p:cNvPr id="8" name="Rounded Rectangle 7"/>
          <p:cNvSpPr/>
          <p:nvPr/>
        </p:nvSpPr>
        <p:spPr>
          <a:xfrm>
            <a:off x="683568" y="1245631"/>
            <a:ext cx="3168352" cy="201835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9" name="TextBox 8"/>
          <p:cNvSpPr txBox="1"/>
          <p:nvPr/>
        </p:nvSpPr>
        <p:spPr>
          <a:xfrm>
            <a:off x="899592" y="1245631"/>
            <a:ext cx="2592288" cy="1992066"/>
          </a:xfrm>
          <a:prstGeom prst="rect">
            <a:avLst/>
          </a:prstGeom>
          <a:noFill/>
        </p:spPr>
        <p:txBody>
          <a:bodyPr wrap="square" lIns="72000" tIns="72000" rIns="72000" bIns="72000" rtlCol="0">
            <a:spAutoFit/>
          </a:bodyPr>
          <a:lstStyle/>
          <a:p>
            <a:pPr marL="0" lvl="2" indent="0">
              <a:buClr>
                <a:schemeClr val="tx1"/>
              </a:buClr>
              <a:buNone/>
            </a:pPr>
            <a:r>
              <a:rPr lang="en-US" sz="2000" dirty="0"/>
              <a:t>Once an article is accepted for publication, the author receives an email with a link to complete MyPublication forms.</a:t>
            </a:r>
          </a:p>
        </p:txBody>
      </p:sp>
    </p:spTree>
    <p:extLst>
      <p:ext uri="{BB962C8B-B14F-4D97-AF65-F5344CB8AC3E}">
        <p14:creationId xmlns:p14="http://schemas.microsoft.com/office/powerpoint/2010/main" val="3735906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Welcome to MyPublication</a:t>
            </a:r>
          </a:p>
        </p:txBody>
      </p:sp>
      <p:sp>
        <p:nvSpPr>
          <p:cNvPr id="3" name="Rounded Rectangle 2"/>
          <p:cNvSpPr/>
          <p:nvPr/>
        </p:nvSpPr>
        <p:spPr>
          <a:xfrm>
            <a:off x="928068" y="1155749"/>
            <a:ext cx="2448272" cy="1224136"/>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
        <p:nvSpPr>
          <p:cNvPr id="9" name="TextBox 8"/>
          <p:cNvSpPr txBox="1"/>
          <p:nvPr/>
        </p:nvSpPr>
        <p:spPr>
          <a:xfrm>
            <a:off x="1061326" y="1303269"/>
            <a:ext cx="2160240" cy="976403"/>
          </a:xfrm>
          <a:prstGeom prst="rect">
            <a:avLst/>
          </a:prstGeom>
          <a:noFill/>
        </p:spPr>
        <p:txBody>
          <a:bodyPr wrap="square" lIns="72000" tIns="72000" rIns="72000" bIns="72000" rtlCol="0">
            <a:spAutoFit/>
          </a:bodyPr>
          <a:lstStyle/>
          <a:p>
            <a:pPr lvl="0" defTabSz="872722">
              <a:spcAft>
                <a:spcPts val="600"/>
              </a:spcAft>
              <a:buClr>
                <a:srgbClr val="58595B"/>
              </a:buClr>
            </a:pPr>
            <a:r>
              <a:rPr lang="en-US" dirty="0">
                <a:solidFill>
                  <a:srgbClr val="58595B"/>
                </a:solidFill>
              </a:rPr>
              <a:t>Welcome page with overview of accepted article</a:t>
            </a:r>
          </a:p>
        </p:txBody>
      </p:sp>
      <p:pic>
        <p:nvPicPr>
          <p:cNvPr id="1026" name="Picture 2" descr="C:\Users\fbr6937\Desktop\MyPublication-welcom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920046"/>
            <a:ext cx="4824536" cy="5174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40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1" y="538163"/>
            <a:ext cx="6546304" cy="370557"/>
          </a:xfrm>
        </p:spPr>
        <p:txBody>
          <a:bodyPr/>
          <a:lstStyle/>
          <a:p>
            <a:r>
              <a:rPr lang="en-GB" dirty="0"/>
              <a:t>Author and article identification</a:t>
            </a:r>
          </a:p>
        </p:txBody>
      </p:sp>
      <p:pic>
        <p:nvPicPr>
          <p:cNvPr id="3074" name="Picture 2" descr="C:\Users\nmq5288\Desktop\identifica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1769" y="2132856"/>
            <a:ext cx="2561099" cy="1194221"/>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83567" y="1268760"/>
            <a:ext cx="7056785" cy="4669722"/>
          </a:xfrm>
          <a:prstGeom prst="rect">
            <a:avLst/>
          </a:prstGeom>
          <a:noFill/>
        </p:spPr>
        <p:txBody>
          <a:bodyPr wrap="square" lIns="72000" tIns="72000" rIns="72000" bIns="72000" rtlCol="0">
            <a:spAutoFit/>
          </a:bodyPr>
          <a:lstStyle/>
          <a:p>
            <a:r>
              <a:rPr lang="en-US" sz="1600" dirty="0">
                <a:solidFill>
                  <a:srgbClr val="58595B"/>
                </a:solidFill>
              </a:rPr>
              <a:t>After article acceptance, the corresponding author receives an invitation to complete the publication process for the article and the authors are able to identify themselves:</a:t>
            </a:r>
          </a:p>
          <a:p>
            <a:endParaRPr lang="en-US" sz="1600" dirty="0">
              <a:solidFill>
                <a:srgbClr val="58595B"/>
              </a:solidFill>
            </a:endParaRPr>
          </a:p>
          <a:p>
            <a:r>
              <a:rPr lang="en-US" sz="1600" dirty="0">
                <a:solidFill>
                  <a:srgbClr val="3C9CD7"/>
                </a:solidFill>
              </a:rPr>
              <a:t>Corresponding author/article identification parameters:</a:t>
            </a:r>
          </a:p>
          <a:p>
            <a:pPr marL="361950" lvl="2" indent="-361950">
              <a:buFont typeface="+mj-lt"/>
              <a:buAutoNum type="arabicPeriod"/>
            </a:pPr>
            <a:r>
              <a:rPr lang="en-US" sz="1600" dirty="0">
                <a:solidFill>
                  <a:srgbClr val="58595B"/>
                </a:solidFill>
              </a:rPr>
              <a:t>Selected institution</a:t>
            </a:r>
          </a:p>
          <a:p>
            <a:pPr marL="361950" lvl="2" indent="-361950">
              <a:buFont typeface="+mj-lt"/>
              <a:buAutoNum type="arabicPeriod"/>
            </a:pPr>
            <a:r>
              <a:rPr lang="en-US" sz="1600" dirty="0">
                <a:solidFill>
                  <a:srgbClr val="58595B"/>
                </a:solidFill>
              </a:rPr>
              <a:t>E-Mail domain recognition</a:t>
            </a:r>
          </a:p>
          <a:p>
            <a:pPr marL="361950" lvl="2" indent="-361950">
              <a:buFont typeface="+mj-lt"/>
              <a:buAutoNum type="arabicPeriod"/>
            </a:pPr>
            <a:r>
              <a:rPr lang="en-US" sz="1600" dirty="0">
                <a:solidFill>
                  <a:srgbClr val="58595B"/>
                </a:solidFill>
              </a:rPr>
              <a:t>IP recognition</a:t>
            </a:r>
          </a:p>
          <a:p>
            <a:pPr marL="0" lvl="2"/>
            <a:endParaRPr lang="en-GB" sz="1600" dirty="0">
              <a:solidFill>
                <a:srgbClr val="58595B"/>
              </a:solidFill>
            </a:endParaRPr>
          </a:p>
          <a:p>
            <a:pPr marL="0" lvl="2"/>
            <a:r>
              <a:rPr lang="en-GB" sz="1600" dirty="0">
                <a:solidFill>
                  <a:srgbClr val="58595B"/>
                </a:solidFill>
              </a:rPr>
              <a:t>The hierarchy of identification parameters is in the above order: 1, 2, 3.</a:t>
            </a:r>
          </a:p>
          <a:p>
            <a:pPr marL="0" lvl="2"/>
            <a:r>
              <a:rPr lang="en-US" sz="1600" dirty="0">
                <a:solidFill>
                  <a:srgbClr val="58595B"/>
                </a:solidFill>
                <a:sym typeface="Wingdings" panose="05000000000000000000" pitchFamily="2" charset="2"/>
              </a:rPr>
              <a:t>Authors are informed about how they were identified.</a:t>
            </a:r>
            <a:endParaRPr lang="en-GB" sz="1600" dirty="0">
              <a:solidFill>
                <a:srgbClr val="58595B"/>
              </a:solidFill>
            </a:endParaRPr>
          </a:p>
          <a:p>
            <a:pPr marL="0" lvl="2"/>
            <a:endParaRPr lang="en-GB" sz="1600" dirty="0">
              <a:solidFill>
                <a:srgbClr val="3C9CD7"/>
              </a:solidFill>
            </a:endParaRPr>
          </a:p>
          <a:p>
            <a:pPr marL="0" lvl="2"/>
            <a:endParaRPr lang="en-GB" sz="1600" dirty="0">
              <a:solidFill>
                <a:srgbClr val="3C9CD7"/>
              </a:solidFill>
            </a:endParaRPr>
          </a:p>
          <a:p>
            <a:pPr marL="0" lvl="2"/>
            <a:r>
              <a:rPr lang="en-GB" sz="1600" dirty="0">
                <a:solidFill>
                  <a:srgbClr val="3C9CD7"/>
                </a:solidFill>
              </a:rPr>
              <a:t>For example:</a:t>
            </a:r>
          </a:p>
          <a:p>
            <a:pPr marL="342900" lvl="2" indent="-342900">
              <a:buFont typeface="+mj-lt"/>
              <a:buAutoNum type="arabicPeriod"/>
            </a:pPr>
            <a:r>
              <a:rPr lang="en-US" sz="1400" dirty="0">
                <a:solidFill>
                  <a:srgbClr val="58595B"/>
                </a:solidFill>
              </a:rPr>
              <a:t>Selected institution: </a:t>
            </a:r>
            <a:r>
              <a:rPr lang="en-GB" sz="1400" dirty="0">
                <a:solidFill>
                  <a:srgbClr val="58595B"/>
                </a:solidFill>
              </a:rPr>
              <a:t>University of Bergen</a:t>
            </a:r>
          </a:p>
          <a:p>
            <a:pPr marL="342900" lvl="2" indent="-342900">
              <a:buFont typeface="+mj-lt"/>
              <a:buAutoNum type="arabicPeriod"/>
            </a:pPr>
            <a:r>
              <a:rPr lang="en-US" sz="1400" dirty="0">
                <a:solidFill>
                  <a:srgbClr val="58595B"/>
                </a:solidFill>
              </a:rPr>
              <a:t>E-Mail domain recognition: ETH Zürich</a:t>
            </a:r>
          </a:p>
          <a:p>
            <a:pPr marL="342900" lvl="2" indent="-342900">
              <a:buFont typeface="+mj-lt"/>
              <a:buAutoNum type="arabicPeriod"/>
            </a:pPr>
            <a:r>
              <a:rPr lang="en-US" sz="1400" dirty="0">
                <a:solidFill>
                  <a:srgbClr val="58595B"/>
                </a:solidFill>
              </a:rPr>
              <a:t>IP recognition: FH Bern</a:t>
            </a:r>
            <a:br>
              <a:rPr lang="en-US" sz="1400" dirty="0">
                <a:solidFill>
                  <a:srgbClr val="58595B"/>
                </a:solidFill>
              </a:rPr>
            </a:br>
            <a:endParaRPr lang="en-US" sz="1400" dirty="0">
              <a:solidFill>
                <a:srgbClr val="58595B"/>
              </a:solidFill>
            </a:endParaRPr>
          </a:p>
          <a:p>
            <a:pPr marL="0" lvl="2"/>
            <a:r>
              <a:rPr lang="en-US" sz="1400" dirty="0">
                <a:solidFill>
                  <a:srgbClr val="58595B"/>
                </a:solidFill>
              </a:rPr>
              <a:t>-&gt; The author is identified under </a:t>
            </a:r>
            <a:r>
              <a:rPr lang="en-GB" sz="1400" dirty="0">
                <a:solidFill>
                  <a:srgbClr val="58595B"/>
                </a:solidFill>
              </a:rPr>
              <a:t>University of Bergen.</a:t>
            </a:r>
          </a:p>
        </p:txBody>
      </p:sp>
      <p:sp>
        <p:nvSpPr>
          <p:cNvPr id="2" name="Rectangle 1"/>
          <p:cNvSpPr/>
          <p:nvPr/>
        </p:nvSpPr>
        <p:spPr>
          <a:xfrm>
            <a:off x="7452318" y="548680"/>
            <a:ext cx="158417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a:p>
        </p:txBody>
      </p:sp>
    </p:spTree>
    <p:extLst>
      <p:ext uri="{BB962C8B-B14F-4D97-AF65-F5344CB8AC3E}">
        <p14:creationId xmlns:p14="http://schemas.microsoft.com/office/powerpoint/2010/main" val="62980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2" end="1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13" end="1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14" end="1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heme/theme1.xml><?xml version="1.0" encoding="utf-8"?>
<a:theme xmlns:a="http://schemas.openxmlformats.org/drawingml/2006/main" name="Springer Nature Theme1">
  <a:themeElements>
    <a:clrScheme name="Brand">
      <a:dk1>
        <a:srgbClr val="58595B"/>
      </a:dk1>
      <a:lt1>
        <a:srgbClr val="FFFFFF"/>
      </a:lt1>
      <a:dk2>
        <a:srgbClr val="B1B1B3"/>
      </a:dk2>
      <a:lt2>
        <a:srgbClr val="7E7F82"/>
      </a:lt2>
      <a:accent1>
        <a:srgbClr val="183642"/>
      </a:accent1>
      <a:accent2>
        <a:srgbClr val="3C9CD7"/>
      </a:accent2>
      <a:accent3>
        <a:srgbClr val="DB1830"/>
      </a:accent3>
      <a:accent4>
        <a:srgbClr val="CEDBE0"/>
      </a:accent4>
      <a:accent5>
        <a:srgbClr val="608BA3"/>
      </a:accent5>
      <a:accent6>
        <a:srgbClr val="8FAEC1"/>
      </a:accent6>
      <a:hlink>
        <a:srgbClr val="3C9CD7"/>
      </a:hlink>
      <a:folHlink>
        <a:srgbClr val="00B8B0"/>
      </a:folHlink>
    </a:clrScheme>
    <a:fontScheme name="Springer Natur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72000" tIns="72000" rIns="72000" bIns="72000" rtlCol="0" anchor="ctr" anchorCtr="1"/>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spPr>
      <a:bodyPr wrap="square" lIns="72000" tIns="72000" rIns="72000" bIns="72000" rtlCol="0">
        <a:spAutoFit/>
      </a:bodyPr>
      <a:lstStyle>
        <a:defPPr>
          <a:defRPr sz="1000" dirty="0" smtClean="0"/>
        </a:defPPr>
      </a:lstStyle>
    </a:txDef>
  </a:objectDefaults>
  <a:extraClrSchemeLst/>
  <a:extLst>
    <a:ext uri="{05A4C25C-085E-4340-85A3-A5531E510DB2}">
      <thm15:themeFamily xmlns:thm15="http://schemas.microsoft.com/office/thememl/2012/main" name="BRG100002_Springer Nature Template_v09" id="{5EBB6193-EBDE-41C7-8CC4-782CB1067C25}" vid="{11D249A1-EC82-48F6-BFDD-2F3C3358773F}"/>
    </a:ext>
  </a:extLst>
</a:theme>
</file>

<file path=ppt/theme/theme2.xml><?xml version="1.0" encoding="utf-8"?>
<a:theme xmlns:a="http://schemas.openxmlformats.org/drawingml/2006/main" name="Springer Nature">
  <a:themeElements>
    <a:clrScheme name="Custom 19">
      <a:dk1>
        <a:srgbClr val="58595B"/>
      </a:dk1>
      <a:lt1>
        <a:srgbClr val="FFFFFF"/>
      </a:lt1>
      <a:dk2>
        <a:srgbClr val="B1B1B3"/>
      </a:dk2>
      <a:lt2>
        <a:srgbClr val="CEDBE0"/>
      </a:lt2>
      <a:accent1>
        <a:srgbClr val="628BA3"/>
      </a:accent1>
      <a:accent2>
        <a:srgbClr val="183642"/>
      </a:accent2>
      <a:accent3>
        <a:srgbClr val="DB1830"/>
      </a:accent3>
      <a:accent4>
        <a:srgbClr val="3C9CD7"/>
      </a:accent4>
      <a:accent5>
        <a:srgbClr val="8FAEC1"/>
      </a:accent5>
      <a:accent6>
        <a:srgbClr val="486A7E"/>
      </a:accent6>
      <a:hlink>
        <a:srgbClr val="3C9CD7"/>
      </a:hlink>
      <a:folHlink>
        <a:srgbClr val="3C9CD7"/>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72000" tIns="72000" rIns="72000" bIns="72000" rtlCol="0" anchor="ctr" anchorCtr="1"/>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72000" tIns="72000" rIns="72000" bIns="72000" rtlCol="0">
        <a:spAutoFit/>
      </a:bodyPr>
      <a:lstStyle>
        <a:defPPr>
          <a:defRPr sz="1000" dirty="0" smtClean="0"/>
        </a:defPPr>
      </a:lstStyle>
    </a:txDef>
  </a:objectDefaults>
  <a:extraClrSchemeLst/>
  <a:custClrLst>
    <a:custClr>
      <a:srgbClr val="937CB9"/>
    </a:custClr>
    <a:custClr>
      <a:srgbClr val="00B8B0"/>
    </a:custClr>
    <a:custClr>
      <a:srgbClr val="F58220"/>
    </a:custClr>
    <a:custClr>
      <a:srgbClr val="C4D82E"/>
    </a:custClr>
    <a:custClr>
      <a:srgbClr val="FFFFFF"/>
    </a:custClr>
    <a:custClr>
      <a:srgbClr val="FFFFFF"/>
    </a:custClr>
    <a:custClr>
      <a:srgbClr val="FFFFFF"/>
    </a:custClr>
    <a:custClr>
      <a:srgbClr val="FFFFFF"/>
    </a:custClr>
    <a:custClr>
      <a:srgbClr val="FFFFFF"/>
    </a:custClr>
    <a:custClr>
      <a:srgbClr val="FFFFFF"/>
    </a:custClr>
    <a:custClr>
      <a:srgbClr val="AE9DCB"/>
    </a:custClr>
    <a:custClr>
      <a:srgbClr val="40CAC4"/>
    </a:custClr>
    <a:custClr>
      <a:srgbClr val="F8A158"/>
    </a:custClr>
    <a:custClr>
      <a:srgbClr val="D3E262"/>
    </a:custClr>
    <a:custClr>
      <a:srgbClr val="FFFFFF"/>
    </a:custClr>
    <a:custClr>
      <a:srgbClr val="FFFFFF"/>
    </a:custClr>
    <a:custClr>
      <a:srgbClr val="FFFFFF"/>
    </a:custClr>
    <a:custClr>
      <a:srgbClr val="FFFFFF"/>
    </a:custClr>
    <a:custClr>
      <a:srgbClr val="FFFFFF"/>
    </a:custClr>
    <a:custClr>
      <a:srgbClr val="FFFFFF"/>
    </a:custClr>
    <a:custClr>
      <a:srgbClr val="BEB0D5"/>
    </a:custClr>
    <a:custClr>
      <a:srgbClr val="66D4D0"/>
    </a:custClr>
    <a:custClr>
      <a:srgbClr val="F9B479"/>
    </a:custClr>
    <a:custClr>
      <a:srgbClr val="DCE882"/>
    </a:custClr>
    <a:custClr>
      <a:srgbClr val="FFFFFF"/>
    </a:custClr>
    <a:custClr>
      <a:srgbClr val="FFFFFF"/>
    </a:custClr>
    <a:custClr>
      <a:srgbClr val="FFFFFF"/>
    </a:custClr>
    <a:custClr>
      <a:srgbClr val="FFFFFF"/>
    </a:custClr>
    <a:custClr>
      <a:srgbClr val="FFFFFF"/>
    </a:custClr>
    <a:custClr>
      <a:srgbClr val="FFFFFF"/>
    </a:custClr>
    <a:custClr>
      <a:srgbClr val="DFD8EA"/>
    </a:custClr>
    <a:custClr>
      <a:srgbClr val="B3EAE7"/>
    </a:custClr>
    <a:custClr>
      <a:srgbClr val="FCDABC"/>
    </a:custClr>
    <a:custClr>
      <a:srgbClr val="EDF3C0"/>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esentation3" id="{0BD31386-E945-461E-8513-16A09F49BC23}" vid="{898B1D40-5C1C-4F5C-A23C-BAC86B68CB92}"/>
    </a:ext>
  </a:extLst>
</a:theme>
</file>

<file path=ppt/theme/theme3.xml><?xml version="1.0" encoding="utf-8"?>
<a:theme xmlns:a="http://schemas.openxmlformats.org/drawingml/2006/main" name="1_Springer Nature">
  <a:themeElements>
    <a:clrScheme name="Custom 19">
      <a:dk1>
        <a:srgbClr val="58595B"/>
      </a:dk1>
      <a:lt1>
        <a:srgbClr val="FFFFFF"/>
      </a:lt1>
      <a:dk2>
        <a:srgbClr val="B1B1B3"/>
      </a:dk2>
      <a:lt2>
        <a:srgbClr val="CEDBE0"/>
      </a:lt2>
      <a:accent1>
        <a:srgbClr val="628BA3"/>
      </a:accent1>
      <a:accent2>
        <a:srgbClr val="183642"/>
      </a:accent2>
      <a:accent3>
        <a:srgbClr val="DB1830"/>
      </a:accent3>
      <a:accent4>
        <a:srgbClr val="3C9CD7"/>
      </a:accent4>
      <a:accent5>
        <a:srgbClr val="8FAEC1"/>
      </a:accent5>
      <a:accent6>
        <a:srgbClr val="486A7E"/>
      </a:accent6>
      <a:hlink>
        <a:srgbClr val="3C9CD7"/>
      </a:hlink>
      <a:folHlink>
        <a:srgbClr val="3C9CD7"/>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72000" tIns="72000" rIns="72000" bIns="72000" rtlCol="0" anchor="ctr" anchorCtr="1"/>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72000" tIns="72000" rIns="72000" bIns="72000" rtlCol="0">
        <a:spAutoFit/>
      </a:bodyPr>
      <a:lstStyle>
        <a:defPPr>
          <a:defRPr sz="1000" dirty="0" smtClean="0"/>
        </a:defPPr>
      </a:lstStyle>
    </a:txDef>
  </a:objectDefaults>
  <a:extraClrSchemeLst/>
  <a:custClrLst>
    <a:custClr>
      <a:srgbClr val="937CB9"/>
    </a:custClr>
    <a:custClr>
      <a:srgbClr val="00B8B0"/>
    </a:custClr>
    <a:custClr>
      <a:srgbClr val="F58220"/>
    </a:custClr>
    <a:custClr>
      <a:srgbClr val="C4D82E"/>
    </a:custClr>
    <a:custClr>
      <a:srgbClr val="FFFFFF"/>
    </a:custClr>
    <a:custClr>
      <a:srgbClr val="FFFFFF"/>
    </a:custClr>
    <a:custClr>
      <a:srgbClr val="FFFFFF"/>
    </a:custClr>
    <a:custClr>
      <a:srgbClr val="FFFFFF"/>
    </a:custClr>
    <a:custClr>
      <a:srgbClr val="FFFFFF"/>
    </a:custClr>
    <a:custClr>
      <a:srgbClr val="FFFFFF"/>
    </a:custClr>
    <a:custClr>
      <a:srgbClr val="AE9DCB"/>
    </a:custClr>
    <a:custClr>
      <a:srgbClr val="40CAC4"/>
    </a:custClr>
    <a:custClr>
      <a:srgbClr val="F8A158"/>
    </a:custClr>
    <a:custClr>
      <a:srgbClr val="D3E262"/>
    </a:custClr>
    <a:custClr>
      <a:srgbClr val="FFFFFF"/>
    </a:custClr>
    <a:custClr>
      <a:srgbClr val="FFFFFF"/>
    </a:custClr>
    <a:custClr>
      <a:srgbClr val="FFFFFF"/>
    </a:custClr>
    <a:custClr>
      <a:srgbClr val="FFFFFF"/>
    </a:custClr>
    <a:custClr>
      <a:srgbClr val="FFFFFF"/>
    </a:custClr>
    <a:custClr>
      <a:srgbClr val="FFFFFF"/>
    </a:custClr>
    <a:custClr>
      <a:srgbClr val="BEB0D5"/>
    </a:custClr>
    <a:custClr>
      <a:srgbClr val="66D4D0"/>
    </a:custClr>
    <a:custClr>
      <a:srgbClr val="F9B479"/>
    </a:custClr>
    <a:custClr>
      <a:srgbClr val="DCE882"/>
    </a:custClr>
    <a:custClr>
      <a:srgbClr val="FFFFFF"/>
    </a:custClr>
    <a:custClr>
      <a:srgbClr val="FFFFFF"/>
    </a:custClr>
    <a:custClr>
      <a:srgbClr val="FFFFFF"/>
    </a:custClr>
    <a:custClr>
      <a:srgbClr val="FFFFFF"/>
    </a:custClr>
    <a:custClr>
      <a:srgbClr val="FFFFFF"/>
    </a:custClr>
    <a:custClr>
      <a:srgbClr val="FFFFFF"/>
    </a:custClr>
    <a:custClr>
      <a:srgbClr val="DFD8EA"/>
    </a:custClr>
    <a:custClr>
      <a:srgbClr val="B3EAE7"/>
    </a:custClr>
    <a:custClr>
      <a:srgbClr val="FCDABC"/>
    </a:custClr>
    <a:custClr>
      <a:srgbClr val="EDF3C0"/>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esentation3" id="{0BD31386-E945-461E-8513-16A09F49BC23}" vid="{898B1D40-5C1C-4F5C-A23C-BAC86B68CB9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SN Research PPT Template">
  <a:themeElements>
    <a:clrScheme name="Custom 19">
      <a:dk1>
        <a:srgbClr val="58595B"/>
      </a:dk1>
      <a:lt1>
        <a:srgbClr val="FFFFFF"/>
      </a:lt1>
      <a:dk2>
        <a:srgbClr val="B1B1B3"/>
      </a:dk2>
      <a:lt2>
        <a:srgbClr val="CEDBE0"/>
      </a:lt2>
      <a:accent1>
        <a:srgbClr val="628BA3"/>
      </a:accent1>
      <a:accent2>
        <a:srgbClr val="183642"/>
      </a:accent2>
      <a:accent3>
        <a:srgbClr val="DB1830"/>
      </a:accent3>
      <a:accent4>
        <a:srgbClr val="3C9CD7"/>
      </a:accent4>
      <a:accent5>
        <a:srgbClr val="8FAEC1"/>
      </a:accent5>
      <a:accent6>
        <a:srgbClr val="486A7E"/>
      </a:accent6>
      <a:hlink>
        <a:srgbClr val="3C9CD7"/>
      </a:hlink>
      <a:folHlink>
        <a:srgbClr val="3C9CD7"/>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72000" tIns="72000" rIns="72000" bIns="72000" rtlCol="0" anchor="ctr" anchorCtr="1"/>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72000" tIns="72000" rIns="72000" bIns="72000" rtlCol="0">
        <a:spAutoFit/>
      </a:bodyPr>
      <a:lstStyle>
        <a:defPPr>
          <a:defRPr sz="1000" dirty="0" smtClean="0"/>
        </a:defPPr>
      </a:lstStyle>
    </a:txDef>
  </a:objectDefaults>
  <a:extraClrSchemeLst/>
  <a:custClrLst>
    <a:custClr>
      <a:srgbClr val="937CB9"/>
    </a:custClr>
    <a:custClr>
      <a:srgbClr val="00B8B0"/>
    </a:custClr>
    <a:custClr>
      <a:srgbClr val="F58220"/>
    </a:custClr>
    <a:custClr>
      <a:srgbClr val="C4D82E"/>
    </a:custClr>
    <a:custClr>
      <a:srgbClr val="FFFFFF"/>
    </a:custClr>
    <a:custClr>
      <a:srgbClr val="FFFFFF"/>
    </a:custClr>
    <a:custClr>
      <a:srgbClr val="FFFFFF"/>
    </a:custClr>
    <a:custClr>
      <a:srgbClr val="FFFFFF"/>
    </a:custClr>
    <a:custClr>
      <a:srgbClr val="FFFFFF"/>
    </a:custClr>
    <a:custClr>
      <a:srgbClr val="FFFFFF"/>
    </a:custClr>
    <a:custClr>
      <a:srgbClr val="AE9DCB"/>
    </a:custClr>
    <a:custClr>
      <a:srgbClr val="40CAC4"/>
    </a:custClr>
    <a:custClr>
      <a:srgbClr val="F8A158"/>
    </a:custClr>
    <a:custClr>
      <a:srgbClr val="D3E262"/>
    </a:custClr>
    <a:custClr>
      <a:srgbClr val="FFFFFF"/>
    </a:custClr>
    <a:custClr>
      <a:srgbClr val="FFFFFF"/>
    </a:custClr>
    <a:custClr>
      <a:srgbClr val="FFFFFF"/>
    </a:custClr>
    <a:custClr>
      <a:srgbClr val="FFFFFF"/>
    </a:custClr>
    <a:custClr>
      <a:srgbClr val="FFFFFF"/>
    </a:custClr>
    <a:custClr>
      <a:srgbClr val="FFFFFF"/>
    </a:custClr>
    <a:custClr>
      <a:srgbClr val="BEB0D5"/>
    </a:custClr>
    <a:custClr>
      <a:srgbClr val="66D4D0"/>
    </a:custClr>
    <a:custClr>
      <a:srgbClr val="F9B479"/>
    </a:custClr>
    <a:custClr>
      <a:srgbClr val="DCE882"/>
    </a:custClr>
    <a:custClr>
      <a:srgbClr val="FFFFFF"/>
    </a:custClr>
    <a:custClr>
      <a:srgbClr val="FFFFFF"/>
    </a:custClr>
    <a:custClr>
      <a:srgbClr val="FFFFFF"/>
    </a:custClr>
    <a:custClr>
      <a:srgbClr val="FFFFFF"/>
    </a:custClr>
    <a:custClr>
      <a:srgbClr val="FFFFFF"/>
    </a:custClr>
    <a:custClr>
      <a:srgbClr val="FFFFFF"/>
    </a:custClr>
    <a:custClr>
      <a:srgbClr val="DFD8EA"/>
    </a:custClr>
    <a:custClr>
      <a:srgbClr val="B3EAE7"/>
    </a:custClr>
    <a:custClr>
      <a:srgbClr val="FCDABC"/>
    </a:custClr>
    <a:custClr>
      <a:srgbClr val="EDF3C0"/>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esentation3" id="{0BD31386-E945-461E-8513-16A09F49BC23}" vid="{898B1D40-5C1C-4F5C-A23C-BAC86B68CB92}"/>
    </a:ext>
  </a:extLst>
</a:theme>
</file>

<file path=ppt/theme/theme6.xml><?xml version="1.0" encoding="utf-8"?>
<a:theme xmlns:a="http://schemas.openxmlformats.org/drawingml/2006/main" name="2_SN Research PPT Template">
  <a:themeElements>
    <a:clrScheme name="Custom 19">
      <a:dk1>
        <a:srgbClr val="58595B"/>
      </a:dk1>
      <a:lt1>
        <a:srgbClr val="FFFFFF"/>
      </a:lt1>
      <a:dk2>
        <a:srgbClr val="B1B1B3"/>
      </a:dk2>
      <a:lt2>
        <a:srgbClr val="CEDBE0"/>
      </a:lt2>
      <a:accent1>
        <a:srgbClr val="628BA3"/>
      </a:accent1>
      <a:accent2>
        <a:srgbClr val="183642"/>
      </a:accent2>
      <a:accent3>
        <a:srgbClr val="DB1830"/>
      </a:accent3>
      <a:accent4>
        <a:srgbClr val="3C9CD7"/>
      </a:accent4>
      <a:accent5>
        <a:srgbClr val="8FAEC1"/>
      </a:accent5>
      <a:accent6>
        <a:srgbClr val="486A7E"/>
      </a:accent6>
      <a:hlink>
        <a:srgbClr val="3C9CD7"/>
      </a:hlink>
      <a:folHlink>
        <a:srgbClr val="3C9CD7"/>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72000" tIns="72000" rIns="72000" bIns="72000" rtlCol="0" anchor="ctr" anchorCtr="1"/>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72000" tIns="72000" rIns="72000" bIns="72000" rtlCol="0">
        <a:spAutoFit/>
      </a:bodyPr>
      <a:lstStyle>
        <a:defPPr>
          <a:defRPr sz="1000" dirty="0" smtClean="0"/>
        </a:defPPr>
      </a:lstStyle>
    </a:txDef>
  </a:objectDefaults>
  <a:extraClrSchemeLst/>
  <a:custClrLst>
    <a:custClr>
      <a:srgbClr val="937CB9"/>
    </a:custClr>
    <a:custClr>
      <a:srgbClr val="00B8B0"/>
    </a:custClr>
    <a:custClr>
      <a:srgbClr val="F58220"/>
    </a:custClr>
    <a:custClr>
      <a:srgbClr val="C4D82E"/>
    </a:custClr>
    <a:custClr>
      <a:srgbClr val="FFFFFF"/>
    </a:custClr>
    <a:custClr>
      <a:srgbClr val="FFFFFF"/>
    </a:custClr>
    <a:custClr>
      <a:srgbClr val="FFFFFF"/>
    </a:custClr>
    <a:custClr>
      <a:srgbClr val="FFFFFF"/>
    </a:custClr>
    <a:custClr>
      <a:srgbClr val="FFFFFF"/>
    </a:custClr>
    <a:custClr>
      <a:srgbClr val="FFFFFF"/>
    </a:custClr>
    <a:custClr>
      <a:srgbClr val="AE9DCB"/>
    </a:custClr>
    <a:custClr>
      <a:srgbClr val="40CAC4"/>
    </a:custClr>
    <a:custClr>
      <a:srgbClr val="F8A158"/>
    </a:custClr>
    <a:custClr>
      <a:srgbClr val="D3E262"/>
    </a:custClr>
    <a:custClr>
      <a:srgbClr val="FFFFFF"/>
    </a:custClr>
    <a:custClr>
      <a:srgbClr val="FFFFFF"/>
    </a:custClr>
    <a:custClr>
      <a:srgbClr val="FFFFFF"/>
    </a:custClr>
    <a:custClr>
      <a:srgbClr val="FFFFFF"/>
    </a:custClr>
    <a:custClr>
      <a:srgbClr val="FFFFFF"/>
    </a:custClr>
    <a:custClr>
      <a:srgbClr val="FFFFFF"/>
    </a:custClr>
    <a:custClr>
      <a:srgbClr val="BEB0D5"/>
    </a:custClr>
    <a:custClr>
      <a:srgbClr val="66D4D0"/>
    </a:custClr>
    <a:custClr>
      <a:srgbClr val="F9B479"/>
    </a:custClr>
    <a:custClr>
      <a:srgbClr val="DCE882"/>
    </a:custClr>
    <a:custClr>
      <a:srgbClr val="FFFFFF"/>
    </a:custClr>
    <a:custClr>
      <a:srgbClr val="FFFFFF"/>
    </a:custClr>
    <a:custClr>
      <a:srgbClr val="FFFFFF"/>
    </a:custClr>
    <a:custClr>
      <a:srgbClr val="FFFFFF"/>
    </a:custClr>
    <a:custClr>
      <a:srgbClr val="FFFFFF"/>
    </a:custClr>
    <a:custClr>
      <a:srgbClr val="FFFFFF"/>
    </a:custClr>
    <a:custClr>
      <a:srgbClr val="DFD8EA"/>
    </a:custClr>
    <a:custClr>
      <a:srgbClr val="B3EAE7"/>
    </a:custClr>
    <a:custClr>
      <a:srgbClr val="FCDABC"/>
    </a:custClr>
    <a:custClr>
      <a:srgbClr val="EDF3C0"/>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esentation3" id="{0BD31386-E945-461E-8513-16A09F49BC23}" vid="{898B1D40-5C1C-4F5C-A23C-BAC86B68CB92}"/>
    </a:ext>
  </a:extLst>
</a:theme>
</file>

<file path=ppt/theme/theme7.xml><?xml version="1.0" encoding="utf-8"?>
<a:theme xmlns:a="http://schemas.openxmlformats.org/drawingml/2006/main" name="SN Research PPT Template">
  <a:themeElements>
    <a:clrScheme name="Custom 19">
      <a:dk1>
        <a:srgbClr val="58595B"/>
      </a:dk1>
      <a:lt1>
        <a:srgbClr val="FFFFFF"/>
      </a:lt1>
      <a:dk2>
        <a:srgbClr val="B1B1B3"/>
      </a:dk2>
      <a:lt2>
        <a:srgbClr val="CEDBE0"/>
      </a:lt2>
      <a:accent1>
        <a:srgbClr val="628BA3"/>
      </a:accent1>
      <a:accent2>
        <a:srgbClr val="183642"/>
      </a:accent2>
      <a:accent3>
        <a:srgbClr val="DB1830"/>
      </a:accent3>
      <a:accent4>
        <a:srgbClr val="3C9CD7"/>
      </a:accent4>
      <a:accent5>
        <a:srgbClr val="8FAEC1"/>
      </a:accent5>
      <a:accent6>
        <a:srgbClr val="486A7E"/>
      </a:accent6>
      <a:hlink>
        <a:srgbClr val="3C9CD7"/>
      </a:hlink>
      <a:folHlink>
        <a:srgbClr val="3C9CD7"/>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72000" tIns="72000" rIns="72000" bIns="72000" rtlCol="0" anchor="ctr" anchorCtr="1"/>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72000" tIns="72000" rIns="72000" bIns="72000" rtlCol="0">
        <a:spAutoFit/>
      </a:bodyPr>
      <a:lstStyle>
        <a:defPPr>
          <a:defRPr sz="1000" dirty="0" smtClean="0"/>
        </a:defPPr>
      </a:lstStyle>
    </a:txDef>
  </a:objectDefaults>
  <a:extraClrSchemeLst/>
  <a:custClrLst>
    <a:custClr>
      <a:srgbClr val="937CB9"/>
    </a:custClr>
    <a:custClr>
      <a:srgbClr val="00B8B0"/>
    </a:custClr>
    <a:custClr>
      <a:srgbClr val="F58220"/>
    </a:custClr>
    <a:custClr>
      <a:srgbClr val="C4D82E"/>
    </a:custClr>
    <a:custClr>
      <a:srgbClr val="FFFFFF"/>
    </a:custClr>
    <a:custClr>
      <a:srgbClr val="FFFFFF"/>
    </a:custClr>
    <a:custClr>
      <a:srgbClr val="FFFFFF"/>
    </a:custClr>
    <a:custClr>
      <a:srgbClr val="FFFFFF"/>
    </a:custClr>
    <a:custClr>
      <a:srgbClr val="FFFFFF"/>
    </a:custClr>
    <a:custClr>
      <a:srgbClr val="FFFFFF"/>
    </a:custClr>
    <a:custClr>
      <a:srgbClr val="AE9DCB"/>
    </a:custClr>
    <a:custClr>
      <a:srgbClr val="40CAC4"/>
    </a:custClr>
    <a:custClr>
      <a:srgbClr val="F8A158"/>
    </a:custClr>
    <a:custClr>
      <a:srgbClr val="D3E262"/>
    </a:custClr>
    <a:custClr>
      <a:srgbClr val="FFFFFF"/>
    </a:custClr>
    <a:custClr>
      <a:srgbClr val="FFFFFF"/>
    </a:custClr>
    <a:custClr>
      <a:srgbClr val="FFFFFF"/>
    </a:custClr>
    <a:custClr>
      <a:srgbClr val="FFFFFF"/>
    </a:custClr>
    <a:custClr>
      <a:srgbClr val="FFFFFF"/>
    </a:custClr>
    <a:custClr>
      <a:srgbClr val="FFFFFF"/>
    </a:custClr>
    <a:custClr>
      <a:srgbClr val="BEB0D5"/>
    </a:custClr>
    <a:custClr>
      <a:srgbClr val="66D4D0"/>
    </a:custClr>
    <a:custClr>
      <a:srgbClr val="F9B479"/>
    </a:custClr>
    <a:custClr>
      <a:srgbClr val="DCE882"/>
    </a:custClr>
    <a:custClr>
      <a:srgbClr val="FFFFFF"/>
    </a:custClr>
    <a:custClr>
      <a:srgbClr val="FFFFFF"/>
    </a:custClr>
    <a:custClr>
      <a:srgbClr val="FFFFFF"/>
    </a:custClr>
    <a:custClr>
      <a:srgbClr val="FFFFFF"/>
    </a:custClr>
    <a:custClr>
      <a:srgbClr val="FFFFFF"/>
    </a:custClr>
    <a:custClr>
      <a:srgbClr val="FFFFFF"/>
    </a:custClr>
    <a:custClr>
      <a:srgbClr val="DFD8EA"/>
    </a:custClr>
    <a:custClr>
      <a:srgbClr val="B3EAE7"/>
    </a:custClr>
    <a:custClr>
      <a:srgbClr val="FCDABC"/>
    </a:custClr>
    <a:custClr>
      <a:srgbClr val="EDF3C0"/>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esentation3" id="{0BD31386-E945-461E-8513-16A09F49BC23}" vid="{898B1D40-5C1C-4F5C-A23C-BAC86B68CB92}"/>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TotalTime>
  <Words>960</Words>
  <Application>Microsoft Office PowerPoint</Application>
  <PresentationFormat>Skjermfremvisning (4:3)</PresentationFormat>
  <Paragraphs>126</Paragraphs>
  <Slides>20</Slides>
  <Notes>2</Notes>
  <HiddenSlides>0</HiddenSlides>
  <MMClips>0</MMClips>
  <ScaleCrop>false</ScaleCrop>
  <HeadingPairs>
    <vt:vector size="6" baseType="variant">
      <vt:variant>
        <vt:lpstr>Brukte skrifter</vt:lpstr>
      </vt:variant>
      <vt:variant>
        <vt:i4>3</vt:i4>
      </vt:variant>
      <vt:variant>
        <vt:lpstr>Tema</vt:lpstr>
      </vt:variant>
      <vt:variant>
        <vt:i4>7</vt:i4>
      </vt:variant>
      <vt:variant>
        <vt:lpstr>Lysbildetitler</vt:lpstr>
      </vt:variant>
      <vt:variant>
        <vt:i4>20</vt:i4>
      </vt:variant>
    </vt:vector>
  </HeadingPairs>
  <TitlesOfParts>
    <vt:vector size="30" baseType="lpstr">
      <vt:lpstr>Arial</vt:lpstr>
      <vt:lpstr>Calibri</vt:lpstr>
      <vt:lpstr>Calibri Light</vt:lpstr>
      <vt:lpstr>Springer Nature Theme1</vt:lpstr>
      <vt:lpstr>Springer Nature</vt:lpstr>
      <vt:lpstr>1_Springer Nature</vt:lpstr>
      <vt:lpstr>Office Theme</vt:lpstr>
      <vt:lpstr>1_SN Research PPT Template</vt:lpstr>
      <vt:lpstr>2_SN Research PPT Template</vt:lpstr>
      <vt:lpstr>SN Research PPT Template</vt:lpstr>
      <vt:lpstr>PowerPoint-presentasjon</vt:lpstr>
      <vt:lpstr>Open Access – workflow overview  </vt:lpstr>
      <vt:lpstr>OA publishing process</vt:lpstr>
      <vt:lpstr>PowerPoint-presentasjon</vt:lpstr>
      <vt:lpstr>Author journey – “MyPublication”</vt:lpstr>
      <vt:lpstr>MyPublication – Overview</vt:lpstr>
      <vt:lpstr>MyPublication – Article acceptance</vt:lpstr>
      <vt:lpstr>Welcome to MyPublication</vt:lpstr>
      <vt:lpstr>Author and article identification</vt:lpstr>
      <vt:lpstr>Choose Your Affiliation</vt:lpstr>
      <vt:lpstr>Choose Your Affiliation</vt:lpstr>
      <vt:lpstr>Choose Your Affiliation</vt:lpstr>
      <vt:lpstr>Your open access option</vt:lpstr>
      <vt:lpstr>Open access license form</vt:lpstr>
      <vt:lpstr>Colour and Offprints</vt:lpstr>
      <vt:lpstr>Your address</vt:lpstr>
      <vt:lpstr>Send order</vt:lpstr>
      <vt:lpstr>Support for authors</vt:lpstr>
      <vt:lpstr>Useful Contacts</vt:lpstr>
      <vt:lpstr>Questions?</vt:lpstr>
    </vt:vector>
  </TitlesOfParts>
  <Company>Springer-SBM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Springer Workflow intro – BIBSAM</dc:title>
  <dc:creator>spin04</dc:creator>
  <cp:lastModifiedBy>Janicke Furberg</cp:lastModifiedBy>
  <cp:revision>566</cp:revision>
  <cp:lastPrinted>2016-04-05T15:28:46Z</cp:lastPrinted>
  <dcterms:created xsi:type="dcterms:W3CDTF">2016-04-04T10:08:33Z</dcterms:created>
  <dcterms:modified xsi:type="dcterms:W3CDTF">2021-04-14T08:29:34Z</dcterms:modified>
</cp:coreProperties>
</file>