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00" r:id="rId5"/>
    <p:sldMasterId id="2147483661" r:id="rId6"/>
    <p:sldMasterId id="2147483725" r:id="rId7"/>
  </p:sldMasterIdLst>
  <p:notesMasterIdLst>
    <p:notesMasterId r:id="rId19"/>
  </p:notesMasterIdLst>
  <p:sldIdLst>
    <p:sldId id="256" r:id="rId8"/>
    <p:sldId id="355" r:id="rId9"/>
    <p:sldId id="360" r:id="rId10"/>
    <p:sldId id="361" r:id="rId11"/>
    <p:sldId id="362" r:id="rId12"/>
    <p:sldId id="359" r:id="rId13"/>
    <p:sldId id="363" r:id="rId14"/>
    <p:sldId id="364" r:id="rId15"/>
    <p:sldId id="365" r:id="rId16"/>
    <p:sldId id="366" r:id="rId17"/>
    <p:sldId id="367" r:id="rId18"/>
  </p:sldIdLst>
  <p:sldSz cx="12192000" cy="6858000"/>
  <p:notesSz cx="6858000" cy="9144000"/>
  <p:defaultTextStyle>
    <a:defPPr>
      <a:defRPr lang="en-NO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035"/>
    <a:srgbClr val="6F4DFA"/>
    <a:srgbClr val="36374B"/>
    <a:srgbClr val="FFFFFF"/>
    <a:srgbClr val="F3F1FE"/>
    <a:srgbClr val="00313D"/>
    <a:srgbClr val="E7E9EA"/>
    <a:srgbClr val="1E4651"/>
    <a:srgbClr val="00B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02" autoAdjust="0"/>
    <p:restoredTop sz="94713"/>
  </p:normalViewPr>
  <p:slideViewPr>
    <p:cSldViewPr snapToGrid="0" snapToObjects="1">
      <p:cViewPr varScale="1">
        <p:scale>
          <a:sx n="63" d="100"/>
          <a:sy n="63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3" d="100"/>
          <a:sy n="113" d="100"/>
        </p:scale>
        <p:origin x="27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veig Wikstrøm" userId="a44c34f9-0ae2-4696-9a0e-f57cb1ffcac9" providerId="ADAL" clId="{B97B0FB3-C412-4A90-A423-2A4C895CF20C}"/>
    <pc:docChg chg="undo custSel addSld delSld modSld sldOrd">
      <pc:chgData name="Solveig Wikstrøm" userId="a44c34f9-0ae2-4696-9a0e-f57cb1ffcac9" providerId="ADAL" clId="{B97B0FB3-C412-4A90-A423-2A4C895CF20C}" dt="2022-06-10T12:52:53.266" v="1820" actId="26606"/>
      <pc:docMkLst>
        <pc:docMk/>
      </pc:docMkLst>
      <pc:sldChg chg="modSp mod">
        <pc:chgData name="Solveig Wikstrøm" userId="a44c34f9-0ae2-4696-9a0e-f57cb1ffcac9" providerId="ADAL" clId="{B97B0FB3-C412-4A90-A423-2A4C895CF20C}" dt="2022-06-09T10:15:37.146" v="14" actId="20577"/>
        <pc:sldMkLst>
          <pc:docMk/>
          <pc:sldMk cId="1098107442" sldId="256"/>
        </pc:sldMkLst>
        <pc:spChg chg="mod">
          <ac:chgData name="Solveig Wikstrøm" userId="a44c34f9-0ae2-4696-9a0e-f57cb1ffcac9" providerId="ADAL" clId="{B97B0FB3-C412-4A90-A423-2A4C895CF20C}" dt="2022-06-09T10:15:37.146" v="14" actId="20577"/>
          <ac:spMkLst>
            <pc:docMk/>
            <pc:sldMk cId="1098107442" sldId="256"/>
            <ac:spMk id="7" creationId="{01293C7A-210F-8047-BF41-AD28EF08C352}"/>
          </ac:spMkLst>
        </pc:spChg>
      </pc:sldChg>
      <pc:sldChg chg="addSp delSp modSp mod setBg modClrScheme chgLayout">
        <pc:chgData name="Solveig Wikstrøm" userId="a44c34f9-0ae2-4696-9a0e-f57cb1ffcac9" providerId="ADAL" clId="{B97B0FB3-C412-4A90-A423-2A4C895CF20C}" dt="2022-06-10T10:43:13.156" v="1770" actId="26606"/>
        <pc:sldMkLst>
          <pc:docMk/>
          <pc:sldMk cId="3987859326" sldId="355"/>
        </pc:sldMkLst>
        <pc:spChg chg="add mod ord">
          <ac:chgData name="Solveig Wikstrøm" userId="a44c34f9-0ae2-4696-9a0e-f57cb1ffcac9" providerId="ADAL" clId="{B97B0FB3-C412-4A90-A423-2A4C895CF20C}" dt="2022-06-10T10:43:13.156" v="1770" actId="26606"/>
          <ac:spMkLst>
            <pc:docMk/>
            <pc:sldMk cId="3987859326" sldId="355"/>
            <ac:spMk id="2" creationId="{1A41E141-B70C-4E3A-8376-A56384820A0B}"/>
          </ac:spMkLst>
        </pc:spChg>
        <pc:spChg chg="del mod">
          <ac:chgData name="Solveig Wikstrøm" userId="a44c34f9-0ae2-4696-9a0e-f57cb1ffcac9" providerId="ADAL" clId="{B97B0FB3-C412-4A90-A423-2A4C895CF20C}" dt="2022-06-09T10:17:45.955" v="49" actId="21"/>
          <ac:spMkLst>
            <pc:docMk/>
            <pc:sldMk cId="3987859326" sldId="355"/>
            <ac:spMk id="3" creationId="{5EFE52C2-7009-1D45-9D3B-217456767EA3}"/>
          </ac:spMkLst>
        </pc:spChg>
        <pc:spChg chg="mod ord">
          <ac:chgData name="Solveig Wikstrøm" userId="a44c34f9-0ae2-4696-9a0e-f57cb1ffcac9" providerId="ADAL" clId="{B97B0FB3-C412-4A90-A423-2A4C895CF20C}" dt="2022-06-10T10:43:13.156" v="1770" actId="26606"/>
          <ac:spMkLst>
            <pc:docMk/>
            <pc:sldMk cId="3987859326" sldId="355"/>
            <ac:spMk id="4" creationId="{BC905F85-1107-F14B-BE10-5E9342EEB786}"/>
          </ac:spMkLst>
        </pc:spChg>
        <pc:spChg chg="mod ord">
          <ac:chgData name="Solveig Wikstrøm" userId="a44c34f9-0ae2-4696-9a0e-f57cb1ffcac9" providerId="ADAL" clId="{B97B0FB3-C412-4A90-A423-2A4C895CF20C}" dt="2022-06-10T10:43:13.156" v="1770" actId="26606"/>
          <ac:spMkLst>
            <pc:docMk/>
            <pc:sldMk cId="3987859326" sldId="355"/>
            <ac:spMk id="5" creationId="{D8551E37-886C-4A21-8F32-1D2654D9F729}"/>
          </ac:spMkLst>
        </pc:spChg>
        <pc:spChg chg="add del">
          <ac:chgData name="Solveig Wikstrøm" userId="a44c34f9-0ae2-4696-9a0e-f57cb1ffcac9" providerId="ADAL" clId="{B97B0FB3-C412-4A90-A423-2A4C895CF20C}" dt="2022-06-10T10:43:13.156" v="1770" actId="26606"/>
          <ac:spMkLst>
            <pc:docMk/>
            <pc:sldMk cId="3987859326" sldId="355"/>
            <ac:spMk id="13" creationId="{A440A548-C0D4-4418-940E-EDC2F1D9A599}"/>
          </ac:spMkLst>
        </pc:spChg>
        <pc:spChg chg="add del">
          <ac:chgData name="Solveig Wikstrøm" userId="a44c34f9-0ae2-4696-9a0e-f57cb1ffcac9" providerId="ADAL" clId="{B97B0FB3-C412-4A90-A423-2A4C895CF20C}" dt="2022-06-10T10:43:13.156" v="1770" actId="26606"/>
          <ac:spMkLst>
            <pc:docMk/>
            <pc:sldMk cId="3987859326" sldId="355"/>
            <ac:spMk id="15" creationId="{E708B267-8CD2-4684-A57B-9F1070769203}"/>
          </ac:spMkLst>
        </pc:spChg>
        <pc:grpChg chg="add del">
          <ac:chgData name="Solveig Wikstrøm" userId="a44c34f9-0ae2-4696-9a0e-f57cb1ffcac9" providerId="ADAL" clId="{B97B0FB3-C412-4A90-A423-2A4C895CF20C}" dt="2022-06-10T10:43:13.156" v="1770" actId="26606"/>
          <ac:grpSpMkLst>
            <pc:docMk/>
            <pc:sldMk cId="3987859326" sldId="355"/>
            <ac:grpSpMk id="17" creationId="{41E5AB36-9328-47E9-95AD-E38AC1C0E18D}"/>
          </ac:grpSpMkLst>
        </pc:grpChg>
        <pc:picChg chg="mod">
          <ac:chgData name="Solveig Wikstrøm" userId="a44c34f9-0ae2-4696-9a0e-f57cb1ffcac9" providerId="ADAL" clId="{B97B0FB3-C412-4A90-A423-2A4C895CF20C}" dt="2022-06-10T10:43:13.156" v="1770" actId="26606"/>
          <ac:picMkLst>
            <pc:docMk/>
            <pc:sldMk cId="3987859326" sldId="355"/>
            <ac:picMk id="8" creationId="{40FB7C57-DF5B-A041-9C4B-20CCB2590BCB}"/>
          </ac:picMkLst>
        </pc:picChg>
      </pc:sldChg>
      <pc:sldChg chg="addSp delSp modSp del mod">
        <pc:chgData name="Solveig Wikstrøm" userId="a44c34f9-0ae2-4696-9a0e-f57cb1ffcac9" providerId="ADAL" clId="{B97B0FB3-C412-4A90-A423-2A4C895CF20C}" dt="2022-06-10T10:45:50.493" v="1772" actId="47"/>
        <pc:sldMkLst>
          <pc:docMk/>
          <pc:sldMk cId="3947732518" sldId="356"/>
        </pc:sldMkLst>
        <pc:spChg chg="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3" creationId="{5EFE52C2-7009-1D45-9D3B-217456767EA3}"/>
          </ac:spMkLst>
        </pc:spChg>
        <pc:spChg chg="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4" creationId="{BC905F85-1107-F14B-BE10-5E9342EEB786}"/>
          </ac:spMkLst>
        </pc:spChg>
        <pc:spChg chg="add del 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5" creationId="{52886003-3C92-4A3A-B3ED-B5C597CDEB35}"/>
          </ac:spMkLst>
        </pc:spChg>
        <pc:spChg chg="add del 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6" creationId="{66EA845F-6960-4A71-8649-BCCEDE4ED968}"/>
          </ac:spMkLst>
        </pc:spChg>
        <pc:spChg chg="add del 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7" creationId="{D6D6877C-13D5-43EC-A388-3F2169F8DBE4}"/>
          </ac:spMkLst>
        </pc:spChg>
        <pc:spChg chg="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8" creationId="{BBD7DF37-BBF4-48B1-90B4-A3CF64C396F0}"/>
          </ac:spMkLst>
        </pc:spChg>
        <pc:spChg chg="add mod">
          <ac:chgData name="Solveig Wikstrøm" userId="a44c34f9-0ae2-4696-9a0e-f57cb1ffcac9" providerId="ADAL" clId="{B97B0FB3-C412-4A90-A423-2A4C895CF20C}" dt="2022-06-10T10:42:13.082" v="1765" actId="14100"/>
          <ac:spMkLst>
            <pc:docMk/>
            <pc:sldMk cId="3947732518" sldId="356"/>
            <ac:spMk id="9" creationId="{70027122-FBCD-403B-9DB8-9CB28A9E7028}"/>
          </ac:spMkLst>
        </pc:spChg>
        <pc:spChg chg="add mod">
          <ac:chgData name="Solveig Wikstrøm" userId="a44c34f9-0ae2-4696-9a0e-f57cb1ffcac9" providerId="ADAL" clId="{B97B0FB3-C412-4A90-A423-2A4C895CF20C}" dt="2022-06-10T10:45:34.881" v="1771"/>
          <ac:spMkLst>
            <pc:docMk/>
            <pc:sldMk cId="3947732518" sldId="356"/>
            <ac:spMk id="11" creationId="{96C2645E-08C5-4941-B29F-5030184CBE27}"/>
          </ac:spMkLst>
        </pc:spChg>
        <pc:picChg chg="del">
          <ac:chgData name="Solveig Wikstrøm" userId="a44c34f9-0ae2-4696-9a0e-f57cb1ffcac9" providerId="ADAL" clId="{B97B0FB3-C412-4A90-A423-2A4C895CF20C}" dt="2022-06-10T10:39:32.954" v="1761" actId="478"/>
          <ac:picMkLst>
            <pc:docMk/>
            <pc:sldMk cId="3947732518" sldId="356"/>
            <ac:picMk id="10" creationId="{29876529-EA27-9E40-8FA2-09EC0273AE9E}"/>
          </ac:picMkLst>
        </pc:picChg>
      </pc:sldChg>
      <pc:sldChg chg="addSp delSp modSp mod ord setBg modClrScheme chgLayout">
        <pc:chgData name="Solveig Wikstrøm" userId="a44c34f9-0ae2-4696-9a0e-f57cb1ffcac9" providerId="ADAL" clId="{B97B0FB3-C412-4A90-A423-2A4C895CF20C}" dt="2022-06-10T10:49:16.171" v="1795" actId="255"/>
        <pc:sldMkLst>
          <pc:docMk/>
          <pc:sldMk cId="1002703470" sldId="359"/>
        </pc:sldMkLst>
        <pc:spChg chg="add mod ord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2" creationId="{4E592B32-1343-4CE2-B4A9-F23197928C83}"/>
          </ac:spMkLst>
        </pc:spChg>
        <pc:spChg chg="del">
          <ac:chgData name="Solveig Wikstrøm" userId="a44c34f9-0ae2-4696-9a0e-f57cb1ffcac9" providerId="ADAL" clId="{B97B0FB3-C412-4A90-A423-2A4C895CF20C}" dt="2022-06-09T10:16:06.365" v="18" actId="478"/>
          <ac:spMkLst>
            <pc:docMk/>
            <pc:sldMk cId="1002703470" sldId="359"/>
            <ac:spMk id="3" creationId="{5EFE52C2-7009-1D45-9D3B-217456767EA3}"/>
          </ac:spMkLst>
        </pc:spChg>
        <pc:spChg chg="mod ord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4" creationId="{BC905F85-1107-F14B-BE10-5E9342EEB786}"/>
          </ac:spMkLst>
        </pc:spChg>
        <pc:spChg chg="del mod">
          <ac:chgData name="Solveig Wikstrøm" userId="a44c34f9-0ae2-4696-9a0e-f57cb1ffcac9" providerId="ADAL" clId="{B97B0FB3-C412-4A90-A423-2A4C895CF20C}" dt="2022-06-09T10:15:52.832" v="16" actId="478"/>
          <ac:spMkLst>
            <pc:docMk/>
            <pc:sldMk cId="1002703470" sldId="359"/>
            <ac:spMk id="5" creationId="{D8551E37-886C-4A21-8F32-1D2654D9F729}"/>
          </ac:spMkLst>
        </pc:spChg>
        <pc:spChg chg="add mod ord">
          <ac:chgData name="Solveig Wikstrøm" userId="a44c34f9-0ae2-4696-9a0e-f57cb1ffcac9" providerId="ADAL" clId="{B97B0FB3-C412-4A90-A423-2A4C895CF20C}" dt="2022-06-10T10:49:16.171" v="1795" actId="255"/>
          <ac:spMkLst>
            <pc:docMk/>
            <pc:sldMk cId="1002703470" sldId="359"/>
            <ac:spMk id="6" creationId="{10729294-48B0-48DA-9DDF-4B00D12C7833}"/>
          </ac:spMkLst>
        </pc:spChg>
        <pc:spChg chg="mod">
          <ac:chgData name="Solveig Wikstrøm" userId="a44c34f9-0ae2-4696-9a0e-f57cb1ffcac9" providerId="ADAL" clId="{B97B0FB3-C412-4A90-A423-2A4C895CF20C}" dt="2022-06-09T10:16:02.570" v="17" actId="14100"/>
          <ac:spMkLst>
            <pc:docMk/>
            <pc:sldMk cId="1002703470" sldId="359"/>
            <ac:spMk id="15" creationId="{601985CF-B0AD-478D-AE2E-6D2C8D869A00}"/>
          </ac:spMkLst>
        </pc:spChg>
        <pc:spChg chg="add del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17" creationId="{2B566528-1B12-4246-9431-5C2D7D081168}"/>
          </ac:spMkLst>
        </pc:spChg>
        <pc:spChg chg="add del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18" creationId="{2E80C965-DB6D-4F81-9E9E-B027384D0BD6}"/>
          </ac:spMkLst>
        </pc:spChg>
        <pc:spChg chg="add del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19" creationId="{A580F890-B085-4E95-96AA-55AEBEC5CE6E}"/>
          </ac:spMkLst>
        </pc:spChg>
        <pc:spChg chg="add del">
          <ac:chgData name="Solveig Wikstrøm" userId="a44c34f9-0ae2-4696-9a0e-f57cb1ffcac9" providerId="ADAL" clId="{B97B0FB3-C412-4A90-A423-2A4C895CF20C}" dt="2022-06-10T10:26:42.937" v="1760" actId="26606"/>
          <ac:spMkLst>
            <pc:docMk/>
            <pc:sldMk cId="1002703470" sldId="359"/>
            <ac:spMk id="20" creationId="{907EF6B7-1338-4443-8C46-6A318D952DFD}"/>
          </ac:spMkLst>
        </pc:spChg>
        <pc:spChg chg="add del">
          <ac:chgData name="Solveig Wikstrøm" userId="a44c34f9-0ae2-4696-9a0e-f57cb1ffcac9" providerId="ADAL" clId="{B97B0FB3-C412-4A90-A423-2A4C895CF20C}" dt="2022-06-10T10:26:42.937" v="1760" actId="26606"/>
          <ac:spMkLst>
            <pc:docMk/>
            <pc:sldMk cId="1002703470" sldId="359"/>
            <ac:spMk id="22" creationId="{DAAE4CDD-124C-4DCF-9584-B6033B545DD5}"/>
          </ac:spMkLst>
        </pc:spChg>
        <pc:spChg chg="add del">
          <ac:chgData name="Solveig Wikstrøm" userId="a44c34f9-0ae2-4696-9a0e-f57cb1ffcac9" providerId="ADAL" clId="{B97B0FB3-C412-4A90-A423-2A4C895CF20C}" dt="2022-06-10T10:26:42.937" v="1760" actId="26606"/>
          <ac:spMkLst>
            <pc:docMk/>
            <pc:sldMk cId="1002703470" sldId="359"/>
            <ac:spMk id="24" creationId="{081E4A58-353D-44AE-B2FC-2A74E2E400F7}"/>
          </ac:spMkLst>
        </pc:spChg>
        <pc:spChg chg="add del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26" creationId="{D3F51FEB-38FB-4F6C-9F7B-2F2AFAB65463}"/>
          </ac:spMkLst>
        </pc:spChg>
        <pc:spChg chg="add del">
          <ac:chgData name="Solveig Wikstrøm" userId="a44c34f9-0ae2-4696-9a0e-f57cb1ffcac9" providerId="ADAL" clId="{B97B0FB3-C412-4A90-A423-2A4C895CF20C}" dt="2022-06-10T10:42:53.522" v="1768" actId="26606"/>
          <ac:spMkLst>
            <pc:docMk/>
            <pc:sldMk cId="1002703470" sldId="359"/>
            <ac:spMk id="28" creationId="{1E547BA6-BAE0-43BB-A7CA-60F69CE252F0}"/>
          </ac:spMkLst>
        </pc:spChg>
      </pc:sldChg>
      <pc:sldChg chg="addSp delSp modSp new mod setBg">
        <pc:chgData name="Solveig Wikstrøm" userId="a44c34f9-0ae2-4696-9a0e-f57cb1ffcac9" providerId="ADAL" clId="{B97B0FB3-C412-4A90-A423-2A4C895CF20C}" dt="2022-06-10T12:52:53.266" v="1820" actId="26606"/>
        <pc:sldMkLst>
          <pc:docMk/>
          <pc:sldMk cId="4115145689" sldId="360"/>
        </pc:sldMkLst>
        <pc:spChg chg="del mod">
          <ac:chgData name="Solveig Wikstrøm" userId="a44c34f9-0ae2-4696-9a0e-f57cb1ffcac9" providerId="ADAL" clId="{B97B0FB3-C412-4A90-A423-2A4C895CF20C}" dt="2022-06-09T12:09:00.822" v="1413" actId="478"/>
          <ac:spMkLst>
            <pc:docMk/>
            <pc:sldMk cId="4115145689" sldId="360"/>
            <ac:spMk id="2" creationId="{CA3BE0E3-7BC2-4FE3-9328-C8583ED6D79E}"/>
          </ac:spMkLst>
        </pc:spChg>
        <pc:spChg chg="del mod">
          <ac:chgData name="Solveig Wikstrøm" userId="a44c34f9-0ae2-4696-9a0e-f57cb1ffcac9" providerId="ADAL" clId="{B97B0FB3-C412-4A90-A423-2A4C895CF20C}" dt="2022-06-09T12:09:11.030" v="1414" actId="478"/>
          <ac:spMkLst>
            <pc:docMk/>
            <pc:sldMk cId="4115145689" sldId="360"/>
            <ac:spMk id="3" creationId="{FC0C3C30-D664-4BF1-A563-DC1989B9B487}"/>
          </ac:spMkLst>
        </pc:spChg>
        <pc:spChg chg="mod ord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4" creationId="{05FFB217-85D1-4D2D-BA5F-D715FF6354CB}"/>
          </ac:spMkLst>
        </pc:spChg>
        <pc:spChg chg="mod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5" creationId="{526BD7DD-F6AE-419D-AA40-24DF14F092FC}"/>
          </ac:spMkLst>
        </pc:spChg>
        <pc:spChg chg="mod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6" creationId="{46F3B868-BBC6-49F0-9449-15C65DBBEC9E}"/>
          </ac:spMkLst>
        </pc:spChg>
        <pc:spChg chg="add del">
          <ac:chgData name="Solveig Wikstrøm" userId="a44c34f9-0ae2-4696-9a0e-f57cb1ffcac9" providerId="ADAL" clId="{B97B0FB3-C412-4A90-A423-2A4C895CF20C}" dt="2022-06-10T12:44:55.201" v="1804" actId="26606"/>
          <ac:spMkLst>
            <pc:docMk/>
            <pc:sldMk cId="4115145689" sldId="360"/>
            <ac:spMk id="8" creationId="{6A1473A6-3F22-483E-8A30-80B9D2B14592}"/>
          </ac:spMkLst>
        </pc:spChg>
        <pc:spChg chg="add del">
          <ac:chgData name="Solveig Wikstrøm" userId="a44c34f9-0ae2-4696-9a0e-f57cb1ffcac9" providerId="ADAL" clId="{B97B0FB3-C412-4A90-A423-2A4C895CF20C}" dt="2022-06-10T12:45:09.697" v="1808" actId="26606"/>
          <ac:spMkLst>
            <pc:docMk/>
            <pc:sldMk cId="4115145689" sldId="360"/>
            <ac:spMk id="10" creationId="{2B566528-1B12-4246-9431-5C2D7D081168}"/>
          </ac:spMkLst>
        </pc:spChg>
        <pc:spChg chg="add del">
          <ac:chgData name="Solveig Wikstrøm" userId="a44c34f9-0ae2-4696-9a0e-f57cb1ffcac9" providerId="ADAL" clId="{B97B0FB3-C412-4A90-A423-2A4C895CF20C}" dt="2022-06-10T12:44:44.434" v="1802" actId="26606"/>
          <ac:spMkLst>
            <pc:docMk/>
            <pc:sldMk cId="4115145689" sldId="360"/>
            <ac:spMk id="11" creationId="{1B15ED52-F352-441B-82BF-E0EA34836D08}"/>
          </ac:spMkLst>
        </pc:spChg>
        <pc:spChg chg="add del">
          <ac:chgData name="Solveig Wikstrøm" userId="a44c34f9-0ae2-4696-9a0e-f57cb1ffcac9" providerId="ADAL" clId="{B97B0FB3-C412-4A90-A423-2A4C895CF20C}" dt="2022-06-10T12:45:04.804" v="1806" actId="26606"/>
          <ac:spMkLst>
            <pc:docMk/>
            <pc:sldMk cId="4115145689" sldId="360"/>
            <ac:spMk id="12" creationId="{907EF6B7-1338-4443-8C46-6A318D952DFD}"/>
          </ac:spMkLst>
        </pc:spChg>
        <pc:spChg chg="add del">
          <ac:chgData name="Solveig Wikstrøm" userId="a44c34f9-0ae2-4696-9a0e-f57cb1ffcac9" providerId="ADAL" clId="{B97B0FB3-C412-4A90-A423-2A4C895CF20C}" dt="2022-06-10T12:44:44.434" v="1802" actId="26606"/>
          <ac:spMkLst>
            <pc:docMk/>
            <pc:sldMk cId="4115145689" sldId="360"/>
            <ac:spMk id="13" creationId="{3B2E3793-BFE6-45A2-9B7B-E18844431C99}"/>
          </ac:spMkLst>
        </pc:spChg>
        <pc:spChg chg="add del">
          <ac:chgData name="Solveig Wikstrøm" userId="a44c34f9-0ae2-4696-9a0e-f57cb1ffcac9" providerId="ADAL" clId="{B97B0FB3-C412-4A90-A423-2A4C895CF20C}" dt="2022-06-10T12:45:09.697" v="1808" actId="26606"/>
          <ac:spMkLst>
            <pc:docMk/>
            <pc:sldMk cId="4115145689" sldId="360"/>
            <ac:spMk id="14" creationId="{2E80C965-DB6D-4F81-9E9E-B027384D0BD6}"/>
          </ac:spMkLst>
        </pc:spChg>
        <pc:spChg chg="add del">
          <ac:chgData name="Solveig Wikstrøm" userId="a44c34f9-0ae2-4696-9a0e-f57cb1ffcac9" providerId="ADAL" clId="{B97B0FB3-C412-4A90-A423-2A4C895CF20C}" dt="2022-06-10T12:44:44.434" v="1802" actId="26606"/>
          <ac:spMkLst>
            <pc:docMk/>
            <pc:sldMk cId="4115145689" sldId="360"/>
            <ac:spMk id="15" creationId="{BC4C4868-CB8F-4AF9-9CDB-8108F2C19B67}"/>
          </ac:spMkLst>
        </pc:spChg>
        <pc:spChg chg="add del">
          <ac:chgData name="Solveig Wikstrøm" userId="a44c34f9-0ae2-4696-9a0e-f57cb1ffcac9" providerId="ADAL" clId="{B97B0FB3-C412-4A90-A423-2A4C895CF20C}" dt="2022-06-10T12:45:09.697" v="1808" actId="26606"/>
          <ac:spMkLst>
            <pc:docMk/>
            <pc:sldMk cId="4115145689" sldId="360"/>
            <ac:spMk id="16" creationId="{A580F890-B085-4E95-96AA-55AEBEC5CE6E}"/>
          </ac:spMkLst>
        </pc:spChg>
        <pc:spChg chg="add del">
          <ac:chgData name="Solveig Wikstrøm" userId="a44c34f9-0ae2-4696-9a0e-f57cb1ffcac9" providerId="ADAL" clId="{B97B0FB3-C412-4A90-A423-2A4C895CF20C}" dt="2022-06-10T12:44:44.434" v="1802" actId="26606"/>
          <ac:spMkLst>
            <pc:docMk/>
            <pc:sldMk cId="4115145689" sldId="360"/>
            <ac:spMk id="17" creationId="{375E0459-6403-40CD-989D-56A4407CA12E}"/>
          </ac:spMkLst>
        </pc:spChg>
        <pc:spChg chg="add del">
          <ac:chgData name="Solveig Wikstrøm" userId="a44c34f9-0ae2-4696-9a0e-f57cb1ffcac9" providerId="ADAL" clId="{B97B0FB3-C412-4A90-A423-2A4C895CF20C}" dt="2022-06-10T12:45:04.804" v="1806" actId="26606"/>
          <ac:spMkLst>
            <pc:docMk/>
            <pc:sldMk cId="4115145689" sldId="360"/>
            <ac:spMk id="18" creationId="{DAAE4CDD-124C-4DCF-9584-B6033B545DD5}"/>
          </ac:spMkLst>
        </pc:spChg>
        <pc:spChg chg="add del">
          <ac:chgData name="Solveig Wikstrøm" userId="a44c34f9-0ae2-4696-9a0e-f57cb1ffcac9" providerId="ADAL" clId="{B97B0FB3-C412-4A90-A423-2A4C895CF20C}" dt="2022-06-10T12:44:44.434" v="1802" actId="26606"/>
          <ac:spMkLst>
            <pc:docMk/>
            <pc:sldMk cId="4115145689" sldId="360"/>
            <ac:spMk id="19" creationId="{53E5B1A8-3AC9-4BD1-9BBC-78CA94F2D1BA}"/>
          </ac:spMkLst>
        </pc:spChg>
        <pc:spChg chg="add del">
          <ac:chgData name="Solveig Wikstrøm" userId="a44c34f9-0ae2-4696-9a0e-f57cb1ffcac9" providerId="ADAL" clId="{B97B0FB3-C412-4A90-A423-2A4C895CF20C}" dt="2022-06-10T12:45:04.804" v="1806" actId="26606"/>
          <ac:spMkLst>
            <pc:docMk/>
            <pc:sldMk cId="4115145689" sldId="360"/>
            <ac:spMk id="20" creationId="{081E4A58-353D-44AE-B2FC-2A74E2E400F7}"/>
          </ac:spMkLst>
        </pc:spChg>
        <pc:spChg chg="add del">
          <ac:chgData name="Solveig Wikstrøm" userId="a44c34f9-0ae2-4696-9a0e-f57cb1ffcac9" providerId="ADAL" clId="{B97B0FB3-C412-4A90-A423-2A4C895CF20C}" dt="2022-06-10T12:45:09.697" v="1808" actId="26606"/>
          <ac:spMkLst>
            <pc:docMk/>
            <pc:sldMk cId="4115145689" sldId="360"/>
            <ac:spMk id="21" creationId="{D3F51FEB-38FB-4F6C-9F7B-2F2AFAB65463}"/>
          </ac:spMkLst>
        </pc:spChg>
        <pc:spChg chg="add del">
          <ac:chgData name="Solveig Wikstrøm" userId="a44c34f9-0ae2-4696-9a0e-f57cb1ffcac9" providerId="ADAL" clId="{B97B0FB3-C412-4A90-A423-2A4C895CF20C}" dt="2022-06-10T12:45:09.697" v="1808" actId="26606"/>
          <ac:spMkLst>
            <pc:docMk/>
            <pc:sldMk cId="4115145689" sldId="360"/>
            <ac:spMk id="22" creationId="{1E547BA6-BAE0-43BB-A7CA-60F69CE252F0}"/>
          </ac:spMkLst>
        </pc:spChg>
        <pc:spChg chg="add del">
          <ac:chgData name="Solveig Wikstrøm" userId="a44c34f9-0ae2-4696-9a0e-f57cb1ffcac9" providerId="ADAL" clId="{B97B0FB3-C412-4A90-A423-2A4C895CF20C}" dt="2022-06-10T12:52:38.033" v="1812" actId="26606"/>
          <ac:spMkLst>
            <pc:docMk/>
            <pc:sldMk cId="4115145689" sldId="360"/>
            <ac:spMk id="23" creationId="{907EF6B7-1338-4443-8C46-6A318D952DFD}"/>
          </ac:spMkLst>
        </pc:spChg>
        <pc:spChg chg="add del">
          <ac:chgData name="Solveig Wikstrøm" userId="a44c34f9-0ae2-4696-9a0e-f57cb1ffcac9" providerId="ADAL" clId="{B97B0FB3-C412-4A90-A423-2A4C895CF20C}" dt="2022-06-10T12:52:38.033" v="1812" actId="26606"/>
          <ac:spMkLst>
            <pc:docMk/>
            <pc:sldMk cId="4115145689" sldId="360"/>
            <ac:spMk id="24" creationId="{DAAE4CDD-124C-4DCF-9584-B6033B545DD5}"/>
          </ac:spMkLst>
        </pc:spChg>
        <pc:spChg chg="add del">
          <ac:chgData name="Solveig Wikstrøm" userId="a44c34f9-0ae2-4696-9a0e-f57cb1ffcac9" providerId="ADAL" clId="{B97B0FB3-C412-4A90-A423-2A4C895CF20C}" dt="2022-06-10T12:52:38.033" v="1812" actId="26606"/>
          <ac:spMkLst>
            <pc:docMk/>
            <pc:sldMk cId="4115145689" sldId="360"/>
            <ac:spMk id="25" creationId="{081E4A58-353D-44AE-B2FC-2A74E2E400F7}"/>
          </ac:spMkLst>
        </pc:spChg>
        <pc:spChg chg="add del">
          <ac:chgData name="Solveig Wikstrøm" userId="a44c34f9-0ae2-4696-9a0e-f57cb1ffcac9" providerId="ADAL" clId="{B97B0FB3-C412-4A90-A423-2A4C895CF20C}" dt="2022-06-10T12:52:40.842" v="1814" actId="26606"/>
          <ac:spMkLst>
            <pc:docMk/>
            <pc:sldMk cId="4115145689" sldId="360"/>
            <ac:spMk id="26" creationId="{76EFD3D9-44F0-4267-BCC1-1613E79D8274}"/>
          </ac:spMkLst>
        </pc:spChg>
        <pc:spChg chg="add del">
          <ac:chgData name="Solveig Wikstrøm" userId="a44c34f9-0ae2-4696-9a0e-f57cb1ffcac9" providerId="ADAL" clId="{B97B0FB3-C412-4A90-A423-2A4C895CF20C}" dt="2022-06-10T12:52:40.842" v="1814" actId="26606"/>
          <ac:spMkLst>
            <pc:docMk/>
            <pc:sldMk cId="4115145689" sldId="360"/>
            <ac:spMk id="27" creationId="{A779A851-95D6-41AF-937A-B0E4B7F6FA8D}"/>
          </ac:spMkLst>
        </pc:spChg>
        <pc:spChg chg="add del">
          <ac:chgData name="Solveig Wikstrøm" userId="a44c34f9-0ae2-4696-9a0e-f57cb1ffcac9" providerId="ADAL" clId="{B97B0FB3-C412-4A90-A423-2A4C895CF20C}" dt="2022-06-10T12:52:40.842" v="1814" actId="26606"/>
          <ac:spMkLst>
            <pc:docMk/>
            <pc:sldMk cId="4115145689" sldId="360"/>
            <ac:spMk id="28" creationId="{953FB2E7-B6CB-429C-81EB-D9516D6D5C8D}"/>
          </ac:spMkLst>
        </pc:spChg>
        <pc:spChg chg="add del">
          <ac:chgData name="Solveig Wikstrøm" userId="a44c34f9-0ae2-4696-9a0e-f57cb1ffcac9" providerId="ADAL" clId="{B97B0FB3-C412-4A90-A423-2A4C895CF20C}" dt="2022-06-10T12:52:40.842" v="1814" actId="26606"/>
          <ac:spMkLst>
            <pc:docMk/>
            <pc:sldMk cId="4115145689" sldId="360"/>
            <ac:spMk id="29" creationId="{2EC40DB1-B719-4A13-9A4D-0966B4B27866}"/>
          </ac:spMkLst>
        </pc:spChg>
        <pc:spChg chg="add del">
          <ac:chgData name="Solveig Wikstrøm" userId="a44c34f9-0ae2-4696-9a0e-f57cb1ffcac9" providerId="ADAL" clId="{B97B0FB3-C412-4A90-A423-2A4C895CF20C}" dt="2022-06-10T12:52:40.842" v="1814" actId="26606"/>
          <ac:spMkLst>
            <pc:docMk/>
            <pc:sldMk cId="4115145689" sldId="360"/>
            <ac:spMk id="30" creationId="{82211336-CFF3-412D-868A-6679C1004C45}"/>
          </ac:spMkLst>
        </pc:spChg>
        <pc:spChg chg="add del">
          <ac:chgData name="Solveig Wikstrøm" userId="a44c34f9-0ae2-4696-9a0e-f57cb1ffcac9" providerId="ADAL" clId="{B97B0FB3-C412-4A90-A423-2A4C895CF20C}" dt="2022-06-10T12:52:44.593" v="1816" actId="26606"/>
          <ac:spMkLst>
            <pc:docMk/>
            <pc:sldMk cId="4115145689" sldId="360"/>
            <ac:spMk id="31" creationId="{100EDD19-6802-4EC3-95CE-CFFAB042CFD6}"/>
          </ac:spMkLst>
        </pc:spChg>
        <pc:spChg chg="add del">
          <ac:chgData name="Solveig Wikstrøm" userId="a44c34f9-0ae2-4696-9a0e-f57cb1ffcac9" providerId="ADAL" clId="{B97B0FB3-C412-4A90-A423-2A4C895CF20C}" dt="2022-06-10T12:52:44.593" v="1816" actId="26606"/>
          <ac:spMkLst>
            <pc:docMk/>
            <pc:sldMk cId="4115145689" sldId="360"/>
            <ac:spMk id="32" creationId="{DB17E863-922E-4C26-BD64-E8FD41D28661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3" creationId="{09588DA8-065E-4F6F-8EFD-43104AB2E0CF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4" creationId="{C4285719-470E-454C-AF62-8323075F1F5B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5" creationId="{CD9FE4EF-C4D8-49A0-B2FF-81D8DB7D8A24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6" creationId="{4300840D-0A0B-4512-BACA-B439D5B9C57C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7" creationId="{D2B78728-A580-49A7-84F9-6EF6F583ADE0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8" creationId="{38FAA1A1-D861-433F-88FA-1E9D6FD31D11}"/>
          </ac:spMkLst>
        </pc:spChg>
        <pc:spChg chg="add del">
          <ac:chgData name="Solveig Wikstrøm" userId="a44c34f9-0ae2-4696-9a0e-f57cb1ffcac9" providerId="ADAL" clId="{B97B0FB3-C412-4A90-A423-2A4C895CF20C}" dt="2022-06-10T12:52:48.872" v="1818" actId="26606"/>
          <ac:spMkLst>
            <pc:docMk/>
            <pc:sldMk cId="4115145689" sldId="360"/>
            <ac:spMk id="39" creationId="{8D71EDA1-87BF-4D5D-AB79-F346FD19278A}"/>
          </ac:spMkLst>
        </pc:spChg>
        <pc:spChg chg="add del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40" creationId="{B775CD93-9DF2-48CB-9F57-1BCA9A46C7FA}"/>
          </ac:spMkLst>
        </pc:spChg>
        <pc:spChg chg="add del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41" creationId="{6166C6D1-23AC-49C4-BA07-238E4E9F8CEB}"/>
          </ac:spMkLst>
        </pc:spChg>
        <pc:spChg chg="add del">
          <ac:chgData name="Solveig Wikstrøm" userId="a44c34f9-0ae2-4696-9a0e-f57cb1ffcac9" providerId="ADAL" clId="{B97B0FB3-C412-4A90-A423-2A4C895CF20C}" dt="2022-06-10T12:52:53.266" v="1820" actId="26606"/>
          <ac:spMkLst>
            <pc:docMk/>
            <pc:sldMk cId="4115145689" sldId="360"/>
            <ac:spMk id="42" creationId="{1C091803-41C2-48E0-9228-5148460C7479}"/>
          </ac:spMkLst>
        </pc:spChg>
        <pc:grpChg chg="add del">
          <ac:chgData name="Solveig Wikstrøm" userId="a44c34f9-0ae2-4696-9a0e-f57cb1ffcac9" providerId="ADAL" clId="{B97B0FB3-C412-4A90-A423-2A4C895CF20C}" dt="2022-06-10T12:44:55.201" v="1804" actId="26606"/>
          <ac:grpSpMkLst>
            <pc:docMk/>
            <pc:sldMk cId="4115145689" sldId="360"/>
            <ac:grpSpMk id="9" creationId="{AA1375E3-3E53-4D75-BAB7-E5929BFCB25F}"/>
          </ac:grpSpMkLst>
        </pc:grpChg>
      </pc:sldChg>
      <pc:sldChg chg="addSp delSp modSp new mod modClrScheme chgLayout">
        <pc:chgData name="Solveig Wikstrøm" userId="a44c34f9-0ae2-4696-9a0e-f57cb1ffcac9" providerId="ADAL" clId="{B97B0FB3-C412-4A90-A423-2A4C895CF20C}" dt="2022-06-09T12:10:56.555" v="1417" actId="478"/>
        <pc:sldMkLst>
          <pc:docMk/>
          <pc:sldMk cId="3396151688" sldId="361"/>
        </pc:sldMkLst>
        <pc:spChg chg="del mod ord">
          <ac:chgData name="Solveig Wikstrøm" userId="a44c34f9-0ae2-4696-9a0e-f57cb1ffcac9" providerId="ADAL" clId="{B97B0FB3-C412-4A90-A423-2A4C895CF20C}" dt="2022-06-09T12:10:56.555" v="1417" actId="478"/>
          <ac:spMkLst>
            <pc:docMk/>
            <pc:sldMk cId="3396151688" sldId="361"/>
            <ac:spMk id="2" creationId="{B78C6CA3-D2E3-497A-A8F6-6D22118F8F77}"/>
          </ac:spMkLst>
        </pc:spChg>
        <pc:spChg chg="del mod ord">
          <ac:chgData name="Solveig Wikstrøm" userId="a44c34f9-0ae2-4696-9a0e-f57cb1ffcac9" providerId="ADAL" clId="{B97B0FB3-C412-4A90-A423-2A4C895CF20C}" dt="2022-06-09T12:07:18.910" v="1403" actId="478"/>
          <ac:spMkLst>
            <pc:docMk/>
            <pc:sldMk cId="3396151688" sldId="361"/>
            <ac:spMk id="3" creationId="{77F38DE0-8DE8-47CC-83E3-52377911734E}"/>
          </ac:spMkLst>
        </pc:spChg>
        <pc:spChg chg="mod ord">
          <ac:chgData name="Solveig Wikstrøm" userId="a44c34f9-0ae2-4696-9a0e-f57cb1ffcac9" providerId="ADAL" clId="{B97B0FB3-C412-4A90-A423-2A4C895CF20C}" dt="2022-06-09T11:17:03.795" v="979" actId="700"/>
          <ac:spMkLst>
            <pc:docMk/>
            <pc:sldMk cId="3396151688" sldId="361"/>
            <ac:spMk id="4" creationId="{82972B75-A3EF-4F05-B597-965CD8286327}"/>
          </ac:spMkLst>
        </pc:spChg>
        <pc:spChg chg="mod ord">
          <ac:chgData name="Solveig Wikstrøm" userId="a44c34f9-0ae2-4696-9a0e-f57cb1ffcac9" providerId="ADAL" clId="{B97B0FB3-C412-4A90-A423-2A4C895CF20C}" dt="2022-06-09T11:26:14.592" v="1029" actId="14100"/>
          <ac:spMkLst>
            <pc:docMk/>
            <pc:sldMk cId="3396151688" sldId="361"/>
            <ac:spMk id="5" creationId="{C7E71878-820F-47A4-AC89-1BB0D21CD724}"/>
          </ac:spMkLst>
        </pc:spChg>
        <pc:spChg chg="del mod ord">
          <ac:chgData name="Solveig Wikstrøm" userId="a44c34f9-0ae2-4696-9a0e-f57cb1ffcac9" providerId="ADAL" clId="{B97B0FB3-C412-4A90-A423-2A4C895CF20C}" dt="2022-06-09T11:17:03.795" v="979" actId="700"/>
          <ac:spMkLst>
            <pc:docMk/>
            <pc:sldMk cId="3396151688" sldId="361"/>
            <ac:spMk id="6" creationId="{80B2C051-E1CD-49E3-A522-B30B78A47B6D}"/>
          </ac:spMkLst>
        </pc:spChg>
        <pc:spChg chg="add mod ord">
          <ac:chgData name="Solveig Wikstrøm" userId="a44c34f9-0ae2-4696-9a0e-f57cb1ffcac9" providerId="ADAL" clId="{B97B0FB3-C412-4A90-A423-2A4C895CF20C}" dt="2022-06-09T12:08:49.175" v="1411" actId="20577"/>
          <ac:spMkLst>
            <pc:docMk/>
            <pc:sldMk cId="3396151688" sldId="361"/>
            <ac:spMk id="7" creationId="{D9B84322-B84A-4EA4-A700-717BC056742B}"/>
          </ac:spMkLst>
        </pc:spChg>
        <pc:spChg chg="add del mod ord">
          <ac:chgData name="Solveig Wikstrøm" userId="a44c34f9-0ae2-4696-9a0e-f57cb1ffcac9" providerId="ADAL" clId="{B97B0FB3-C412-4A90-A423-2A4C895CF20C}" dt="2022-06-09T11:24:42.941" v="995" actId="931"/>
          <ac:spMkLst>
            <pc:docMk/>
            <pc:sldMk cId="3396151688" sldId="361"/>
            <ac:spMk id="8" creationId="{5B3B8598-DDDA-45C9-A82E-7DBB87A71564}"/>
          </ac:spMkLst>
        </pc:spChg>
        <pc:spChg chg="add del mod">
          <ac:chgData name="Solveig Wikstrøm" userId="a44c34f9-0ae2-4696-9a0e-f57cb1ffcac9" providerId="ADAL" clId="{B97B0FB3-C412-4A90-A423-2A4C895CF20C}" dt="2022-06-09T11:26:06.191" v="1027" actId="478"/>
          <ac:spMkLst>
            <pc:docMk/>
            <pc:sldMk cId="3396151688" sldId="361"/>
            <ac:spMk id="14" creationId="{307F1803-83CF-4E03-B3B4-C8B1BCA3D1D4}"/>
          </ac:spMkLst>
        </pc:spChg>
        <pc:picChg chg="add del mod">
          <ac:chgData name="Solveig Wikstrøm" userId="a44c34f9-0ae2-4696-9a0e-f57cb1ffcac9" providerId="ADAL" clId="{B97B0FB3-C412-4A90-A423-2A4C895CF20C}" dt="2022-06-09T11:24:25.612" v="993" actId="931"/>
          <ac:picMkLst>
            <pc:docMk/>
            <pc:sldMk cId="3396151688" sldId="361"/>
            <ac:picMk id="10" creationId="{C635EFE5-0B7A-4909-8DAC-9CE0659DAB4A}"/>
          </ac:picMkLst>
        </pc:picChg>
        <pc:picChg chg="add del mod">
          <ac:chgData name="Solveig Wikstrøm" userId="a44c34f9-0ae2-4696-9a0e-f57cb1ffcac9" providerId="ADAL" clId="{B97B0FB3-C412-4A90-A423-2A4C895CF20C}" dt="2022-06-09T11:25:27.435" v="1019" actId="478"/>
          <ac:picMkLst>
            <pc:docMk/>
            <pc:sldMk cId="3396151688" sldId="361"/>
            <ac:picMk id="12" creationId="{CA8B58DD-361C-4402-ACC0-EEC66674455F}"/>
          </ac:picMkLst>
        </pc:picChg>
        <pc:picChg chg="add mod">
          <ac:chgData name="Solveig Wikstrøm" userId="a44c34f9-0ae2-4696-9a0e-f57cb1ffcac9" providerId="ADAL" clId="{B97B0FB3-C412-4A90-A423-2A4C895CF20C}" dt="2022-06-09T11:25:58.373" v="1025" actId="1076"/>
          <ac:picMkLst>
            <pc:docMk/>
            <pc:sldMk cId="3396151688" sldId="361"/>
            <ac:picMk id="16" creationId="{DFBB9436-00A3-4421-A27F-B2B43E868863}"/>
          </ac:picMkLst>
        </pc:picChg>
      </pc:sldChg>
      <pc:sldChg chg="addSp delSp modSp new mod setBg modClrScheme chgLayout">
        <pc:chgData name="Solveig Wikstrøm" userId="a44c34f9-0ae2-4696-9a0e-f57cb1ffcac9" providerId="ADAL" clId="{B97B0FB3-C412-4A90-A423-2A4C895CF20C}" dt="2022-06-10T10:46:53.403" v="1780" actId="14100"/>
        <pc:sldMkLst>
          <pc:docMk/>
          <pc:sldMk cId="657921984" sldId="362"/>
        </pc:sldMkLst>
        <pc:spChg chg="del mod ord">
          <ac:chgData name="Solveig Wikstrøm" userId="a44c34f9-0ae2-4696-9a0e-f57cb1ffcac9" providerId="ADAL" clId="{B97B0FB3-C412-4A90-A423-2A4C895CF20C}" dt="2022-06-09T12:27:19.879" v="1573" actId="478"/>
          <ac:spMkLst>
            <pc:docMk/>
            <pc:sldMk cId="657921984" sldId="362"/>
            <ac:spMk id="2" creationId="{D141D966-64B5-448F-B469-6042DB803FAD}"/>
          </ac:spMkLst>
        </pc:spChg>
        <pc:spChg chg="mod ord">
          <ac:chgData name="Solveig Wikstrøm" userId="a44c34f9-0ae2-4696-9a0e-f57cb1ffcac9" providerId="ADAL" clId="{B97B0FB3-C412-4A90-A423-2A4C895CF20C}" dt="2022-06-10T10:26:27.082" v="1758" actId="26606"/>
          <ac:spMkLst>
            <pc:docMk/>
            <pc:sldMk cId="657921984" sldId="362"/>
            <ac:spMk id="3" creationId="{A7C76EDE-4901-4BE5-B22F-31AB547E0FF9}"/>
          </ac:spMkLst>
        </pc:spChg>
        <pc:spChg chg="mod ord">
          <ac:chgData name="Solveig Wikstrøm" userId="a44c34f9-0ae2-4696-9a0e-f57cb1ffcac9" providerId="ADAL" clId="{B97B0FB3-C412-4A90-A423-2A4C895CF20C}" dt="2022-06-10T10:26:27.082" v="1758" actId="26606"/>
          <ac:spMkLst>
            <pc:docMk/>
            <pc:sldMk cId="657921984" sldId="362"/>
            <ac:spMk id="4" creationId="{D2235954-45C0-40D2-967E-D76E117C4819}"/>
          </ac:spMkLst>
        </pc:spChg>
        <pc:spChg chg="add del mod ord">
          <ac:chgData name="Solveig Wikstrøm" userId="a44c34f9-0ae2-4696-9a0e-f57cb1ffcac9" providerId="ADAL" clId="{B97B0FB3-C412-4A90-A423-2A4C895CF20C}" dt="2022-06-10T10:46:53.403" v="1780" actId="14100"/>
          <ac:spMkLst>
            <pc:docMk/>
            <pc:sldMk cId="657921984" sldId="362"/>
            <ac:spMk id="5" creationId="{5E1CE055-DD84-48F9-A004-4EF1FC5FBC3D}"/>
          </ac:spMkLst>
        </pc:spChg>
        <pc:spChg chg="mod ord">
          <ac:chgData name="Solveig Wikstrøm" userId="a44c34f9-0ae2-4696-9a0e-f57cb1ffcac9" providerId="ADAL" clId="{B97B0FB3-C412-4A90-A423-2A4C895CF20C}" dt="2022-06-10T10:26:27.082" v="1758" actId="26606"/>
          <ac:spMkLst>
            <pc:docMk/>
            <pc:sldMk cId="657921984" sldId="362"/>
            <ac:spMk id="6" creationId="{7F58A104-C9A4-4CF5-A709-D812F7B2C035}"/>
          </ac:spMkLst>
        </pc:spChg>
        <pc:spChg chg="add del mod ord">
          <ac:chgData name="Solveig Wikstrøm" userId="a44c34f9-0ae2-4696-9a0e-f57cb1ffcac9" providerId="ADAL" clId="{B97B0FB3-C412-4A90-A423-2A4C895CF20C}" dt="2022-06-09T12:27:10.424" v="1570" actId="478"/>
          <ac:spMkLst>
            <pc:docMk/>
            <pc:sldMk cId="657921984" sldId="362"/>
            <ac:spMk id="7" creationId="{EE6B55DA-526C-4722-A5B7-E7E4E22FB67B}"/>
          </ac:spMkLst>
        </pc:spChg>
        <pc:spChg chg="add del mod">
          <ac:chgData name="Solveig Wikstrøm" userId="a44c34f9-0ae2-4696-9a0e-f57cb1ffcac9" providerId="ADAL" clId="{B97B0FB3-C412-4A90-A423-2A4C895CF20C}" dt="2022-06-09T12:27:15.693" v="1572" actId="478"/>
          <ac:spMkLst>
            <pc:docMk/>
            <pc:sldMk cId="657921984" sldId="362"/>
            <ac:spMk id="10" creationId="{E604FF7B-DAB6-41DF-B683-FFBC76E00EF2}"/>
          </ac:spMkLst>
        </pc:spChg>
        <pc:spChg chg="add del">
          <ac:chgData name="Solveig Wikstrøm" userId="a44c34f9-0ae2-4696-9a0e-f57cb1ffcac9" providerId="ADAL" clId="{B97B0FB3-C412-4A90-A423-2A4C895CF20C}" dt="2022-06-10T10:26:18.817" v="1756" actId="26606"/>
          <ac:spMkLst>
            <pc:docMk/>
            <pc:sldMk cId="657921984" sldId="362"/>
            <ac:spMk id="13" creationId="{1557A916-FDD1-44A1-A7A1-70009FD6BE46}"/>
          </ac:spMkLst>
        </pc:spChg>
        <pc:spChg chg="add del">
          <ac:chgData name="Solveig Wikstrøm" userId="a44c34f9-0ae2-4696-9a0e-f57cb1ffcac9" providerId="ADAL" clId="{B97B0FB3-C412-4A90-A423-2A4C895CF20C}" dt="2022-06-10T10:26:18.817" v="1756" actId="26606"/>
          <ac:spMkLst>
            <pc:docMk/>
            <pc:sldMk cId="657921984" sldId="362"/>
            <ac:spMk id="15" creationId="{4B874C19-9B23-4B12-823E-D67615A9B3AC}"/>
          </ac:spMkLst>
        </pc:spChg>
        <pc:spChg chg="add del">
          <ac:chgData name="Solveig Wikstrøm" userId="a44c34f9-0ae2-4696-9a0e-f57cb1ffcac9" providerId="ADAL" clId="{B97B0FB3-C412-4A90-A423-2A4C895CF20C}" dt="2022-06-10T10:26:27.082" v="1758" actId="26606"/>
          <ac:spMkLst>
            <pc:docMk/>
            <pc:sldMk cId="657921984" sldId="362"/>
            <ac:spMk id="17" creationId="{5E39A796-BE83-48B1-B33F-35C4A32AAB57}"/>
          </ac:spMkLst>
        </pc:spChg>
        <pc:spChg chg="add del">
          <ac:chgData name="Solveig Wikstrøm" userId="a44c34f9-0ae2-4696-9a0e-f57cb1ffcac9" providerId="ADAL" clId="{B97B0FB3-C412-4A90-A423-2A4C895CF20C}" dt="2022-06-10T10:26:27.082" v="1758" actId="26606"/>
          <ac:spMkLst>
            <pc:docMk/>
            <pc:sldMk cId="657921984" sldId="362"/>
            <ac:spMk id="18" creationId="{72F84B47-E267-4194-8194-831DB7B5547F}"/>
          </ac:spMkLst>
        </pc:spChg>
        <pc:picChg chg="add mod">
          <ac:chgData name="Solveig Wikstrøm" userId="a44c34f9-0ae2-4696-9a0e-f57cb1ffcac9" providerId="ADAL" clId="{B97B0FB3-C412-4A90-A423-2A4C895CF20C}" dt="2022-06-10T10:26:27.082" v="1758" actId="26606"/>
          <ac:picMkLst>
            <pc:docMk/>
            <pc:sldMk cId="657921984" sldId="362"/>
            <ac:picMk id="8" creationId="{73F1A4F7-7C58-4B94-92D6-467D7FB4EE0D}"/>
          </ac:picMkLst>
        </pc:picChg>
      </pc:sldChg>
      <pc:sldChg chg="addSp delSp modSp new mod setBg">
        <pc:chgData name="Solveig Wikstrøm" userId="a44c34f9-0ae2-4696-9a0e-f57cb1ffcac9" providerId="ADAL" clId="{B97B0FB3-C412-4A90-A423-2A4C895CF20C}" dt="2022-06-10T12:45:39.401" v="1810" actId="1076"/>
        <pc:sldMkLst>
          <pc:docMk/>
          <pc:sldMk cId="909382855" sldId="363"/>
        </pc:sldMkLst>
        <pc:spChg chg="mod ord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2" creationId="{EFBE00E5-7084-4AAB-BE92-9EC13F7CB299}"/>
          </ac:spMkLst>
        </pc:spChg>
        <pc:spChg chg="mod ord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3" creationId="{B08770E6-56E2-40F7-A54F-D3623A31246E}"/>
          </ac:spMkLst>
        </pc:spChg>
        <pc:spChg chg="mod ord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4" creationId="{9ACF589B-6DE0-4C08-983D-E00B28C79B25}"/>
          </ac:spMkLst>
        </pc:spChg>
        <pc:spChg chg="mod ord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5" creationId="{0CA35C7E-433D-41E9-92A9-4B08C40063A2}"/>
          </ac:spMkLst>
        </pc:spChg>
        <pc:spChg chg="mod ord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6" creationId="{0670CD72-C4F4-40D1-8C27-0EC9100E535F}"/>
          </ac:spMkLst>
        </pc:spChg>
        <pc:spChg chg="add del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8" creationId="{907EF6B7-1338-4443-8C46-6A318D952DFD}"/>
          </ac:spMkLst>
        </pc:spChg>
        <pc:spChg chg="add del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9" creationId="{DAAE4CDD-124C-4DCF-9584-B6033B545DD5}"/>
          </ac:spMkLst>
        </pc:spChg>
        <pc:spChg chg="add del">
          <ac:chgData name="Solveig Wikstrøm" userId="a44c34f9-0ae2-4696-9a0e-f57cb1ffcac9" providerId="ADAL" clId="{B97B0FB3-C412-4A90-A423-2A4C895CF20C}" dt="2022-06-10T12:44:19.459" v="1800" actId="26606"/>
          <ac:spMkLst>
            <pc:docMk/>
            <pc:sldMk cId="909382855" sldId="363"/>
            <ac:spMk id="10" creationId="{081E4A58-353D-44AE-B2FC-2A74E2E400F7}"/>
          </ac:spMkLst>
        </pc:spChg>
        <pc:spChg chg="add del">
          <ac:chgData name="Solveig Wikstrøm" userId="a44c34f9-0ae2-4696-9a0e-f57cb1ffcac9" providerId="ADAL" clId="{B97B0FB3-C412-4A90-A423-2A4C895CF20C}" dt="2022-06-10T12:44:04.678" v="1798" actId="26606"/>
          <ac:spMkLst>
            <pc:docMk/>
            <pc:sldMk cId="909382855" sldId="363"/>
            <ac:spMk id="11" creationId="{76EFD3D9-44F0-4267-BCC1-1613E79D8274}"/>
          </ac:spMkLst>
        </pc:spChg>
        <pc:spChg chg="add del">
          <ac:chgData name="Solveig Wikstrøm" userId="a44c34f9-0ae2-4696-9a0e-f57cb1ffcac9" providerId="ADAL" clId="{B97B0FB3-C412-4A90-A423-2A4C895CF20C}" dt="2022-06-10T12:44:04.678" v="1798" actId="26606"/>
          <ac:spMkLst>
            <pc:docMk/>
            <pc:sldMk cId="909382855" sldId="363"/>
            <ac:spMk id="13" creationId="{A779A851-95D6-41AF-937A-B0E4B7F6FA8D}"/>
          </ac:spMkLst>
        </pc:spChg>
        <pc:spChg chg="add del">
          <ac:chgData name="Solveig Wikstrøm" userId="a44c34f9-0ae2-4696-9a0e-f57cb1ffcac9" providerId="ADAL" clId="{B97B0FB3-C412-4A90-A423-2A4C895CF20C}" dt="2022-06-10T12:44:04.678" v="1798" actId="26606"/>
          <ac:spMkLst>
            <pc:docMk/>
            <pc:sldMk cId="909382855" sldId="363"/>
            <ac:spMk id="15" creationId="{953FB2E7-B6CB-429C-81EB-D9516D6D5C8D}"/>
          </ac:spMkLst>
        </pc:spChg>
        <pc:spChg chg="add del">
          <ac:chgData name="Solveig Wikstrøm" userId="a44c34f9-0ae2-4696-9a0e-f57cb1ffcac9" providerId="ADAL" clId="{B97B0FB3-C412-4A90-A423-2A4C895CF20C}" dt="2022-06-10T12:44:04.678" v="1798" actId="26606"/>
          <ac:spMkLst>
            <pc:docMk/>
            <pc:sldMk cId="909382855" sldId="363"/>
            <ac:spMk id="17" creationId="{2EC40DB1-B719-4A13-9A4D-0966B4B27866}"/>
          </ac:spMkLst>
        </pc:spChg>
        <pc:spChg chg="add del">
          <ac:chgData name="Solveig Wikstrøm" userId="a44c34f9-0ae2-4696-9a0e-f57cb1ffcac9" providerId="ADAL" clId="{B97B0FB3-C412-4A90-A423-2A4C895CF20C}" dt="2022-06-10T12:44:04.678" v="1798" actId="26606"/>
          <ac:spMkLst>
            <pc:docMk/>
            <pc:sldMk cId="909382855" sldId="363"/>
            <ac:spMk id="19" creationId="{82211336-CFF3-412D-868A-6679C1004C45}"/>
          </ac:spMkLst>
        </pc:spChg>
        <pc:picChg chg="add mod">
          <ac:chgData name="Solveig Wikstrøm" userId="a44c34f9-0ae2-4696-9a0e-f57cb1ffcac9" providerId="ADAL" clId="{B97B0FB3-C412-4A90-A423-2A4C895CF20C}" dt="2022-06-10T12:45:39.401" v="1810" actId="1076"/>
          <ac:picMkLst>
            <pc:docMk/>
            <pc:sldMk cId="909382855" sldId="363"/>
            <ac:picMk id="12" creationId="{E6D9F047-FF18-446F-A060-96C44E4B9887}"/>
          </ac:picMkLst>
        </pc:picChg>
      </pc:sldChg>
    </pc:docChg>
  </pc:docChgLst>
  <pc:docChgLst>
    <pc:chgData name="Solveig Wikstrøm" userId="a44c34f9-0ae2-4696-9a0e-f57cb1ffcac9" providerId="ADAL" clId="{8A68D233-5CEC-4BA3-A8C5-3662E6D0CF52}"/>
    <pc:docChg chg="delSld modSld">
      <pc:chgData name="Solveig Wikstrøm" userId="a44c34f9-0ae2-4696-9a0e-f57cb1ffcac9" providerId="ADAL" clId="{8A68D233-5CEC-4BA3-A8C5-3662E6D0CF52}" dt="2022-09-23T08:56:22.380" v="43" actId="47"/>
      <pc:docMkLst>
        <pc:docMk/>
      </pc:docMkLst>
      <pc:sldChg chg="modSp mod">
        <pc:chgData name="Solveig Wikstrøm" userId="a44c34f9-0ae2-4696-9a0e-f57cb1ffcac9" providerId="ADAL" clId="{8A68D233-5CEC-4BA3-A8C5-3662E6D0CF52}" dt="2022-09-22T12:46:38.642" v="41" actId="20577"/>
        <pc:sldMkLst>
          <pc:docMk/>
          <pc:sldMk cId="1098107442" sldId="256"/>
        </pc:sldMkLst>
        <pc:spChg chg="mod">
          <ac:chgData name="Solveig Wikstrøm" userId="a44c34f9-0ae2-4696-9a0e-f57cb1ffcac9" providerId="ADAL" clId="{8A68D233-5CEC-4BA3-A8C5-3662E6D0CF52}" dt="2022-09-22T12:46:38.642" v="41" actId="20577"/>
          <ac:spMkLst>
            <pc:docMk/>
            <pc:sldMk cId="1098107442" sldId="256"/>
            <ac:spMk id="7" creationId="{01293C7A-210F-8047-BF41-AD28EF08C352}"/>
          </ac:spMkLst>
        </pc:spChg>
      </pc:sldChg>
      <pc:sldChg chg="del">
        <pc:chgData name="Solveig Wikstrøm" userId="a44c34f9-0ae2-4696-9a0e-f57cb1ffcac9" providerId="ADAL" clId="{8A68D233-5CEC-4BA3-A8C5-3662E6D0CF52}" dt="2022-09-23T08:56:22.380" v="43" actId="47"/>
        <pc:sldMkLst>
          <pc:docMk/>
          <pc:sldMk cId="910594784" sldId="279"/>
        </pc:sldMkLst>
      </pc:sldChg>
      <pc:sldChg chg="modSp mod">
        <pc:chgData name="Solveig Wikstrøm" userId="a44c34f9-0ae2-4696-9a0e-f57cb1ffcac9" providerId="ADAL" clId="{8A68D233-5CEC-4BA3-A8C5-3662E6D0CF52}" dt="2022-09-22T12:51:44.763" v="42" actId="20577"/>
        <pc:sldMkLst>
          <pc:docMk/>
          <pc:sldMk cId="909382855" sldId="363"/>
        </pc:sldMkLst>
        <pc:spChg chg="mod">
          <ac:chgData name="Solveig Wikstrøm" userId="a44c34f9-0ae2-4696-9a0e-f57cb1ffcac9" providerId="ADAL" clId="{8A68D233-5CEC-4BA3-A8C5-3662E6D0CF52}" dt="2022-09-22T12:51:44.763" v="42" actId="20577"/>
          <ac:spMkLst>
            <pc:docMk/>
            <pc:sldMk cId="909382855" sldId="363"/>
            <ac:spMk id="6" creationId="{0670CD72-C4F4-40D1-8C27-0EC9100E535F}"/>
          </ac:spMkLst>
        </pc:spChg>
      </pc:sldChg>
    </pc:docChg>
  </pc:docChgLst>
  <pc:docChgLst>
    <pc:chgData name="Solveig Wikstrøm" userId="a44c34f9-0ae2-4696-9a0e-f57cb1ffcac9" providerId="ADAL" clId="{7D95AD2C-CA3F-477C-B537-985475627D7C}"/>
    <pc:docChg chg="undo custSel addSld delSld modSld">
      <pc:chgData name="Solveig Wikstrøm" userId="a44c34f9-0ae2-4696-9a0e-f57cb1ffcac9" providerId="ADAL" clId="{7D95AD2C-CA3F-477C-B537-985475627D7C}" dt="2022-08-22T08:45:33.157" v="3080" actId="20577"/>
      <pc:docMkLst>
        <pc:docMk/>
      </pc:docMkLst>
      <pc:sldChg chg="modSp mod">
        <pc:chgData name="Solveig Wikstrøm" userId="a44c34f9-0ae2-4696-9a0e-f57cb1ffcac9" providerId="ADAL" clId="{7D95AD2C-CA3F-477C-B537-985475627D7C}" dt="2022-08-18T12:34:15.415" v="3078" actId="20577"/>
        <pc:sldMkLst>
          <pc:docMk/>
          <pc:sldMk cId="1098107442" sldId="256"/>
        </pc:sldMkLst>
        <pc:spChg chg="mod">
          <ac:chgData name="Solveig Wikstrøm" userId="a44c34f9-0ae2-4696-9a0e-f57cb1ffcac9" providerId="ADAL" clId="{7D95AD2C-CA3F-477C-B537-985475627D7C}" dt="2022-08-18T12:34:15.415" v="3078" actId="20577"/>
          <ac:spMkLst>
            <pc:docMk/>
            <pc:sldMk cId="1098107442" sldId="256"/>
            <ac:spMk id="7" creationId="{01293C7A-210F-8047-BF41-AD28EF08C352}"/>
          </ac:spMkLst>
        </pc:spChg>
      </pc:sldChg>
      <pc:sldChg chg="modSp mod">
        <pc:chgData name="Solveig Wikstrøm" userId="a44c34f9-0ae2-4696-9a0e-f57cb1ffcac9" providerId="ADAL" clId="{7D95AD2C-CA3F-477C-B537-985475627D7C}" dt="2022-08-18T09:33:13.921" v="2980" actId="113"/>
        <pc:sldMkLst>
          <pc:docMk/>
          <pc:sldMk cId="3987859326" sldId="355"/>
        </pc:sldMkLst>
        <pc:spChg chg="mod">
          <ac:chgData name="Solveig Wikstrøm" userId="a44c34f9-0ae2-4696-9a0e-f57cb1ffcac9" providerId="ADAL" clId="{7D95AD2C-CA3F-477C-B537-985475627D7C}" dt="2022-08-18T09:33:13.921" v="2980" actId="113"/>
          <ac:spMkLst>
            <pc:docMk/>
            <pc:sldMk cId="3987859326" sldId="355"/>
            <ac:spMk id="2" creationId="{1A41E141-B70C-4E3A-8376-A56384820A0B}"/>
          </ac:spMkLst>
        </pc:spChg>
        <pc:spChg chg="mod">
          <ac:chgData name="Solveig Wikstrøm" userId="a44c34f9-0ae2-4696-9a0e-f57cb1ffcac9" providerId="ADAL" clId="{7D95AD2C-CA3F-477C-B537-985475627D7C}" dt="2022-08-09T11:54:03.894" v="2424" actId="255"/>
          <ac:spMkLst>
            <pc:docMk/>
            <pc:sldMk cId="3987859326" sldId="355"/>
            <ac:spMk id="5" creationId="{D8551E37-886C-4A21-8F32-1D2654D9F729}"/>
          </ac:spMkLst>
        </pc:spChg>
      </pc:sldChg>
      <pc:sldChg chg="modSp mod">
        <pc:chgData name="Solveig Wikstrøm" userId="a44c34f9-0ae2-4696-9a0e-f57cb1ffcac9" providerId="ADAL" clId="{7D95AD2C-CA3F-477C-B537-985475627D7C}" dt="2022-08-15T12:20:15.008" v="2960" actId="20577"/>
        <pc:sldMkLst>
          <pc:docMk/>
          <pc:sldMk cId="1002703470" sldId="359"/>
        </pc:sldMkLst>
        <pc:spChg chg="mod">
          <ac:chgData name="Solveig Wikstrøm" userId="a44c34f9-0ae2-4696-9a0e-f57cb1ffcac9" providerId="ADAL" clId="{7D95AD2C-CA3F-477C-B537-985475627D7C}" dt="2022-08-15T12:18:14.300" v="2875" actId="14100"/>
          <ac:spMkLst>
            <pc:docMk/>
            <pc:sldMk cId="1002703470" sldId="359"/>
            <ac:spMk id="2" creationId="{4E592B32-1343-4CE2-B4A9-F23197928C83}"/>
          </ac:spMkLst>
        </pc:spChg>
        <pc:spChg chg="mod">
          <ac:chgData name="Solveig Wikstrøm" userId="a44c34f9-0ae2-4696-9a0e-f57cb1ffcac9" providerId="ADAL" clId="{7D95AD2C-CA3F-477C-B537-985475627D7C}" dt="2022-08-15T12:20:15.008" v="2960" actId="20577"/>
          <ac:spMkLst>
            <pc:docMk/>
            <pc:sldMk cId="1002703470" sldId="359"/>
            <ac:spMk id="6" creationId="{10729294-48B0-48DA-9DDF-4B00D12C7833}"/>
          </ac:spMkLst>
        </pc:spChg>
      </pc:sldChg>
      <pc:sldChg chg="modSp mod">
        <pc:chgData name="Solveig Wikstrøm" userId="a44c34f9-0ae2-4696-9a0e-f57cb1ffcac9" providerId="ADAL" clId="{7D95AD2C-CA3F-477C-B537-985475627D7C}" dt="2022-08-22T08:45:33.157" v="3080" actId="20577"/>
        <pc:sldMkLst>
          <pc:docMk/>
          <pc:sldMk cId="4115145689" sldId="360"/>
        </pc:sldMkLst>
        <pc:spChg chg="mod">
          <ac:chgData name="Solveig Wikstrøm" userId="a44c34f9-0ae2-4696-9a0e-f57cb1ffcac9" providerId="ADAL" clId="{7D95AD2C-CA3F-477C-B537-985475627D7C}" dt="2022-08-22T08:45:33.157" v="3080" actId="20577"/>
          <ac:spMkLst>
            <pc:docMk/>
            <pc:sldMk cId="4115145689" sldId="360"/>
            <ac:spMk id="5" creationId="{526BD7DD-F6AE-419D-AA40-24DF14F092FC}"/>
          </ac:spMkLst>
        </pc:spChg>
        <pc:spChg chg="mod">
          <ac:chgData name="Solveig Wikstrøm" userId="a44c34f9-0ae2-4696-9a0e-f57cb1ffcac9" providerId="ADAL" clId="{7D95AD2C-CA3F-477C-B537-985475627D7C}" dt="2022-08-18T10:21:22.001" v="3039" actId="2710"/>
          <ac:spMkLst>
            <pc:docMk/>
            <pc:sldMk cId="4115145689" sldId="360"/>
            <ac:spMk id="6" creationId="{46F3B868-BBC6-49F0-9449-15C65DBBEC9E}"/>
          </ac:spMkLst>
        </pc:spChg>
      </pc:sldChg>
      <pc:sldChg chg="modSp mod">
        <pc:chgData name="Solveig Wikstrøm" userId="a44c34f9-0ae2-4696-9a0e-f57cb1ffcac9" providerId="ADAL" clId="{7D95AD2C-CA3F-477C-B537-985475627D7C}" dt="2022-08-18T10:22:06.619" v="3054" actId="20577"/>
        <pc:sldMkLst>
          <pc:docMk/>
          <pc:sldMk cId="3396151688" sldId="361"/>
        </pc:sldMkLst>
        <pc:spChg chg="mod">
          <ac:chgData name="Solveig Wikstrøm" userId="a44c34f9-0ae2-4696-9a0e-f57cb1ffcac9" providerId="ADAL" clId="{7D95AD2C-CA3F-477C-B537-985475627D7C}" dt="2022-08-18T10:22:06.619" v="3054" actId="20577"/>
          <ac:spMkLst>
            <pc:docMk/>
            <pc:sldMk cId="3396151688" sldId="361"/>
            <ac:spMk id="5" creationId="{C7E71878-820F-47A4-AC89-1BB0D21CD724}"/>
          </ac:spMkLst>
        </pc:spChg>
        <pc:spChg chg="mod">
          <ac:chgData name="Solveig Wikstrøm" userId="a44c34f9-0ae2-4696-9a0e-f57cb1ffcac9" providerId="ADAL" clId="{7D95AD2C-CA3F-477C-B537-985475627D7C}" dt="2022-08-09T11:57:21.204" v="2437" actId="255"/>
          <ac:spMkLst>
            <pc:docMk/>
            <pc:sldMk cId="3396151688" sldId="361"/>
            <ac:spMk id="7" creationId="{D9B84322-B84A-4EA4-A700-717BC056742B}"/>
          </ac:spMkLst>
        </pc:spChg>
        <pc:picChg chg="mod">
          <ac:chgData name="Solveig Wikstrøm" userId="a44c34f9-0ae2-4696-9a0e-f57cb1ffcac9" providerId="ADAL" clId="{7D95AD2C-CA3F-477C-B537-985475627D7C}" dt="2022-08-15T10:35:49.800" v="2585" actId="1076"/>
          <ac:picMkLst>
            <pc:docMk/>
            <pc:sldMk cId="3396151688" sldId="361"/>
            <ac:picMk id="16" creationId="{DFBB9436-00A3-4421-A27F-B2B43E868863}"/>
          </ac:picMkLst>
        </pc:picChg>
      </pc:sldChg>
      <pc:sldChg chg="delSp modSp mod">
        <pc:chgData name="Solveig Wikstrøm" userId="a44c34f9-0ae2-4696-9a0e-f57cb1ffcac9" providerId="ADAL" clId="{7D95AD2C-CA3F-477C-B537-985475627D7C}" dt="2022-08-18T11:43:13.892" v="3067" actId="255"/>
        <pc:sldMkLst>
          <pc:docMk/>
          <pc:sldMk cId="657921984" sldId="362"/>
        </pc:sldMkLst>
        <pc:spChg chg="del">
          <ac:chgData name="Solveig Wikstrøm" userId="a44c34f9-0ae2-4696-9a0e-f57cb1ffcac9" providerId="ADAL" clId="{7D95AD2C-CA3F-477C-B537-985475627D7C}" dt="2022-08-09T12:43:30.442" v="2457" actId="478"/>
          <ac:spMkLst>
            <pc:docMk/>
            <pc:sldMk cId="657921984" sldId="362"/>
            <ac:spMk id="3" creationId="{A7C76EDE-4901-4BE5-B22F-31AB547E0FF9}"/>
          </ac:spMkLst>
        </pc:spChg>
        <pc:spChg chg="mod">
          <ac:chgData name="Solveig Wikstrøm" userId="a44c34f9-0ae2-4696-9a0e-f57cb1ffcac9" providerId="ADAL" clId="{7D95AD2C-CA3F-477C-B537-985475627D7C}" dt="2022-08-09T11:58:04.827" v="2439" actId="113"/>
          <ac:spMkLst>
            <pc:docMk/>
            <pc:sldMk cId="657921984" sldId="362"/>
            <ac:spMk id="5" creationId="{5E1CE055-DD84-48F9-A004-4EF1FC5FBC3D}"/>
          </ac:spMkLst>
        </pc:spChg>
        <pc:spChg chg="mod">
          <ac:chgData name="Solveig Wikstrøm" userId="a44c34f9-0ae2-4696-9a0e-f57cb1ffcac9" providerId="ADAL" clId="{7D95AD2C-CA3F-477C-B537-985475627D7C}" dt="2022-08-18T11:43:13.892" v="3067" actId="255"/>
          <ac:spMkLst>
            <pc:docMk/>
            <pc:sldMk cId="657921984" sldId="362"/>
            <ac:spMk id="6" creationId="{7F58A104-C9A4-4CF5-A709-D812F7B2C035}"/>
          </ac:spMkLst>
        </pc:spChg>
      </pc:sldChg>
      <pc:sldChg chg="delSp modSp add del mod">
        <pc:chgData name="Solveig Wikstrøm" userId="a44c34f9-0ae2-4696-9a0e-f57cb1ffcac9" providerId="ADAL" clId="{7D95AD2C-CA3F-477C-B537-985475627D7C}" dt="2022-08-15T08:31:21.013" v="2547" actId="20577"/>
        <pc:sldMkLst>
          <pc:docMk/>
          <pc:sldMk cId="909382855" sldId="363"/>
        </pc:sldMkLst>
        <pc:spChg chg="del">
          <ac:chgData name="Solveig Wikstrøm" userId="a44c34f9-0ae2-4696-9a0e-f57cb1ffcac9" providerId="ADAL" clId="{7D95AD2C-CA3F-477C-B537-985475627D7C}" dt="2022-08-09T11:46:42.162" v="2302" actId="478"/>
          <ac:spMkLst>
            <pc:docMk/>
            <pc:sldMk cId="909382855" sldId="363"/>
            <ac:spMk id="3" creationId="{B08770E6-56E2-40F7-A54F-D3623A31246E}"/>
          </ac:spMkLst>
        </pc:spChg>
        <pc:spChg chg="mod">
          <ac:chgData name="Solveig Wikstrøm" userId="a44c34f9-0ae2-4696-9a0e-f57cb1ffcac9" providerId="ADAL" clId="{7D95AD2C-CA3F-477C-B537-985475627D7C}" dt="2022-08-09T11:59:10.785" v="2445" actId="113"/>
          <ac:spMkLst>
            <pc:docMk/>
            <pc:sldMk cId="909382855" sldId="363"/>
            <ac:spMk id="5" creationId="{0CA35C7E-433D-41E9-92A9-4B08C40063A2}"/>
          </ac:spMkLst>
        </pc:spChg>
        <pc:spChg chg="mod">
          <ac:chgData name="Solveig Wikstrøm" userId="a44c34f9-0ae2-4696-9a0e-f57cb1ffcac9" providerId="ADAL" clId="{7D95AD2C-CA3F-477C-B537-985475627D7C}" dt="2022-08-15T08:31:21.013" v="2547" actId="20577"/>
          <ac:spMkLst>
            <pc:docMk/>
            <pc:sldMk cId="909382855" sldId="363"/>
            <ac:spMk id="6" creationId="{0670CD72-C4F4-40D1-8C27-0EC9100E535F}"/>
          </ac:spMkLst>
        </pc:spChg>
        <pc:picChg chg="del">
          <ac:chgData name="Solveig Wikstrøm" userId="a44c34f9-0ae2-4696-9a0e-f57cb1ffcac9" providerId="ADAL" clId="{7D95AD2C-CA3F-477C-B537-985475627D7C}" dt="2022-08-09T09:27:34.031" v="60" actId="478"/>
          <ac:picMkLst>
            <pc:docMk/>
            <pc:sldMk cId="909382855" sldId="363"/>
            <ac:picMk id="12" creationId="{E6D9F047-FF18-446F-A060-96C44E4B9887}"/>
          </ac:picMkLst>
        </pc:picChg>
      </pc:sldChg>
      <pc:sldChg chg="modSp new del mod">
        <pc:chgData name="Solveig Wikstrøm" userId="a44c34f9-0ae2-4696-9a0e-f57cb1ffcac9" providerId="ADAL" clId="{7D95AD2C-CA3F-477C-B537-985475627D7C}" dt="2022-08-09T09:27:06.417" v="57" actId="2696"/>
        <pc:sldMkLst>
          <pc:docMk/>
          <pc:sldMk cId="2413472097" sldId="364"/>
        </pc:sldMkLst>
        <pc:spChg chg="mod">
          <ac:chgData name="Solveig Wikstrøm" userId="a44c34f9-0ae2-4696-9a0e-f57cb1ffcac9" providerId="ADAL" clId="{7D95AD2C-CA3F-477C-B537-985475627D7C}" dt="2022-08-09T09:26:55.673" v="56" actId="14100"/>
          <ac:spMkLst>
            <pc:docMk/>
            <pc:sldMk cId="2413472097" sldId="364"/>
            <ac:spMk id="5" creationId="{6133CDC0-EADE-4BF6-810E-B04FE90544DC}"/>
          </ac:spMkLst>
        </pc:spChg>
      </pc:sldChg>
      <pc:sldChg chg="delSp modSp new mod">
        <pc:chgData name="Solveig Wikstrøm" userId="a44c34f9-0ae2-4696-9a0e-f57cb1ffcac9" providerId="ADAL" clId="{7D95AD2C-CA3F-477C-B537-985475627D7C}" dt="2022-08-18T10:23:10.119" v="3063" actId="20577"/>
        <pc:sldMkLst>
          <pc:docMk/>
          <pc:sldMk cId="3756427486" sldId="364"/>
        </pc:sldMkLst>
        <pc:spChg chg="del">
          <ac:chgData name="Solveig Wikstrøm" userId="a44c34f9-0ae2-4696-9a0e-f57cb1ffcac9" providerId="ADAL" clId="{7D95AD2C-CA3F-477C-B537-985475627D7C}" dt="2022-08-09T11:51:04.327" v="2393" actId="478"/>
          <ac:spMkLst>
            <pc:docMk/>
            <pc:sldMk cId="3756427486" sldId="364"/>
            <ac:spMk id="3" creationId="{BD1DA536-9736-4035-AD5D-C1E43C4A7278}"/>
          </ac:spMkLst>
        </pc:spChg>
        <pc:spChg chg="mod">
          <ac:chgData name="Solveig Wikstrøm" userId="a44c34f9-0ae2-4696-9a0e-f57cb1ffcac9" providerId="ADAL" clId="{7D95AD2C-CA3F-477C-B537-985475627D7C}" dt="2022-08-09T12:07:22.582" v="2454" actId="14100"/>
          <ac:spMkLst>
            <pc:docMk/>
            <pc:sldMk cId="3756427486" sldId="364"/>
            <ac:spMk id="5" creationId="{30006E37-DE05-4A36-A0C7-CC34383ED62E}"/>
          </ac:spMkLst>
        </pc:spChg>
        <pc:spChg chg="mod">
          <ac:chgData name="Solveig Wikstrøm" userId="a44c34f9-0ae2-4696-9a0e-f57cb1ffcac9" providerId="ADAL" clId="{7D95AD2C-CA3F-477C-B537-985475627D7C}" dt="2022-08-18T10:23:10.119" v="3063" actId="20577"/>
          <ac:spMkLst>
            <pc:docMk/>
            <pc:sldMk cId="3756427486" sldId="364"/>
            <ac:spMk id="6" creationId="{9FFE7EF4-9219-40FF-A2AE-1BAACABBDAEC}"/>
          </ac:spMkLst>
        </pc:spChg>
      </pc:sldChg>
      <pc:sldChg chg="modSp new mod">
        <pc:chgData name="Solveig Wikstrøm" userId="a44c34f9-0ae2-4696-9a0e-f57cb1ffcac9" providerId="ADAL" clId="{7D95AD2C-CA3F-477C-B537-985475627D7C}" dt="2022-08-09T12:45:34.565" v="2522" actId="20577"/>
        <pc:sldMkLst>
          <pc:docMk/>
          <pc:sldMk cId="2119975471" sldId="365"/>
        </pc:sldMkLst>
        <pc:spChg chg="mod">
          <ac:chgData name="Solveig Wikstrøm" userId="a44c34f9-0ae2-4696-9a0e-f57cb1ffcac9" providerId="ADAL" clId="{7D95AD2C-CA3F-477C-B537-985475627D7C}" dt="2022-08-09T11:59:29.467" v="2447" actId="113"/>
          <ac:spMkLst>
            <pc:docMk/>
            <pc:sldMk cId="2119975471" sldId="365"/>
            <ac:spMk id="5" creationId="{77D73C08-DCD8-4DC9-BFC8-3C83974313E6}"/>
          </ac:spMkLst>
        </pc:spChg>
        <pc:spChg chg="mod">
          <ac:chgData name="Solveig Wikstrøm" userId="a44c34f9-0ae2-4696-9a0e-f57cb1ffcac9" providerId="ADAL" clId="{7D95AD2C-CA3F-477C-B537-985475627D7C}" dt="2022-08-09T12:45:34.565" v="2522" actId="20577"/>
          <ac:spMkLst>
            <pc:docMk/>
            <pc:sldMk cId="2119975471" sldId="365"/>
            <ac:spMk id="6" creationId="{E7F0C7A6-4E61-4D4A-ACAB-D64471460AD7}"/>
          </ac:spMkLst>
        </pc:spChg>
      </pc:sldChg>
      <pc:sldChg chg="delSp modSp new mod">
        <pc:chgData name="Solveig Wikstrøm" userId="a44c34f9-0ae2-4696-9a0e-f57cb1ffcac9" providerId="ADAL" clId="{7D95AD2C-CA3F-477C-B537-985475627D7C}" dt="2022-08-09T12:46:05.009" v="2524" actId="20577"/>
        <pc:sldMkLst>
          <pc:docMk/>
          <pc:sldMk cId="2744617321" sldId="366"/>
        </pc:sldMkLst>
        <pc:spChg chg="del">
          <ac:chgData name="Solveig Wikstrøm" userId="a44c34f9-0ae2-4696-9a0e-f57cb1ffcac9" providerId="ADAL" clId="{7D95AD2C-CA3F-477C-B537-985475627D7C}" dt="2022-08-09T11:27:18.268" v="1699" actId="478"/>
          <ac:spMkLst>
            <pc:docMk/>
            <pc:sldMk cId="2744617321" sldId="366"/>
            <ac:spMk id="3" creationId="{F70E10C2-4AD1-486F-9C5D-549C21621FC8}"/>
          </ac:spMkLst>
        </pc:spChg>
        <pc:spChg chg="mod">
          <ac:chgData name="Solveig Wikstrøm" userId="a44c34f9-0ae2-4696-9a0e-f57cb1ffcac9" providerId="ADAL" clId="{7D95AD2C-CA3F-477C-B537-985475627D7C}" dt="2022-08-09T11:59:35.505" v="2448" actId="113"/>
          <ac:spMkLst>
            <pc:docMk/>
            <pc:sldMk cId="2744617321" sldId="366"/>
            <ac:spMk id="5" creationId="{0F03DE74-8D31-458A-82D3-30B6C4D33D4B}"/>
          </ac:spMkLst>
        </pc:spChg>
        <pc:spChg chg="mod">
          <ac:chgData name="Solveig Wikstrøm" userId="a44c34f9-0ae2-4696-9a0e-f57cb1ffcac9" providerId="ADAL" clId="{7D95AD2C-CA3F-477C-B537-985475627D7C}" dt="2022-08-09T12:46:05.009" v="2524" actId="20577"/>
          <ac:spMkLst>
            <pc:docMk/>
            <pc:sldMk cId="2744617321" sldId="366"/>
            <ac:spMk id="6" creationId="{08ECEA68-5438-4955-94C4-62194E8E0523}"/>
          </ac:spMkLst>
        </pc:spChg>
      </pc:sldChg>
      <pc:sldChg chg="modSp new mod">
        <pc:chgData name="Solveig Wikstrøm" userId="a44c34f9-0ae2-4696-9a0e-f57cb1ffcac9" providerId="ADAL" clId="{7D95AD2C-CA3F-477C-B537-985475627D7C}" dt="2022-08-18T12:26:45.786" v="3077" actId="20577"/>
        <pc:sldMkLst>
          <pc:docMk/>
          <pc:sldMk cId="2007453453" sldId="367"/>
        </pc:sldMkLst>
        <pc:spChg chg="mod">
          <ac:chgData name="Solveig Wikstrøm" userId="a44c34f9-0ae2-4696-9a0e-f57cb1ffcac9" providerId="ADAL" clId="{7D95AD2C-CA3F-477C-B537-985475627D7C}" dt="2022-08-18T12:26:45.786" v="3077" actId="20577"/>
          <ac:spMkLst>
            <pc:docMk/>
            <pc:sldMk cId="2007453453" sldId="367"/>
            <ac:spMk id="2" creationId="{705E0E90-DF3B-91EA-2351-4A608CB1C5E3}"/>
          </ac:spMkLst>
        </pc:spChg>
      </pc:sldChg>
      <pc:sldChg chg="addSp modSp new del mod">
        <pc:chgData name="Solveig Wikstrøm" userId="a44c34f9-0ae2-4696-9a0e-f57cb1ffcac9" providerId="ADAL" clId="{7D95AD2C-CA3F-477C-B537-985475627D7C}" dt="2022-08-15T11:58:50.533" v="2618" actId="47"/>
        <pc:sldMkLst>
          <pc:docMk/>
          <pc:sldMk cId="2143474137" sldId="367"/>
        </pc:sldMkLst>
        <pc:spChg chg="mod">
          <ac:chgData name="Solveig Wikstrøm" userId="a44c34f9-0ae2-4696-9a0e-f57cb1ffcac9" providerId="ADAL" clId="{7D95AD2C-CA3F-477C-B537-985475627D7C}" dt="2022-08-15T11:58:34.758" v="2616" actId="20577"/>
          <ac:spMkLst>
            <pc:docMk/>
            <pc:sldMk cId="2143474137" sldId="367"/>
            <ac:spMk id="5" creationId="{AAD99100-AD9E-04D0-CD73-931B439AC885}"/>
          </ac:spMkLst>
        </pc:spChg>
        <pc:spChg chg="add">
          <ac:chgData name="Solveig Wikstrøm" userId="a44c34f9-0ae2-4696-9a0e-f57cb1ffcac9" providerId="ADAL" clId="{7D95AD2C-CA3F-477C-B537-985475627D7C}" dt="2022-08-15T11:58:37.266" v="2617" actId="22"/>
          <ac:spMkLst>
            <pc:docMk/>
            <pc:sldMk cId="2143474137" sldId="367"/>
            <ac:spMk id="7" creationId="{95C9A51E-C40C-AA88-3836-5EF239DEC1BB}"/>
          </ac:spMkLst>
        </pc:spChg>
      </pc:sldChg>
      <pc:sldChg chg="modSp new del mod">
        <pc:chgData name="Solveig Wikstrøm" userId="a44c34f9-0ae2-4696-9a0e-f57cb1ffcac9" providerId="ADAL" clId="{7D95AD2C-CA3F-477C-B537-985475627D7C}" dt="2022-08-15T12:20:22.615" v="2961" actId="47"/>
        <pc:sldMkLst>
          <pc:docMk/>
          <pc:sldMk cId="3513884540" sldId="367"/>
        </pc:sldMkLst>
        <pc:spChg chg="mod">
          <ac:chgData name="Solveig Wikstrøm" userId="a44c34f9-0ae2-4696-9a0e-f57cb1ffcac9" providerId="ADAL" clId="{7D95AD2C-CA3F-477C-B537-985475627D7C}" dt="2022-08-15T12:11:34.608" v="2717" actId="14100"/>
          <ac:spMkLst>
            <pc:docMk/>
            <pc:sldMk cId="3513884540" sldId="367"/>
            <ac:spMk id="5" creationId="{3C67FCB6-173C-DF58-FD66-FC17E411F81A}"/>
          </ac:spMkLst>
        </pc:spChg>
        <pc:spChg chg="mod">
          <ac:chgData name="Solveig Wikstrøm" userId="a44c34f9-0ae2-4696-9a0e-f57cb1ffcac9" providerId="ADAL" clId="{7D95AD2C-CA3F-477C-B537-985475627D7C}" dt="2022-08-15T12:12:19.526" v="2721" actId="20577"/>
          <ac:spMkLst>
            <pc:docMk/>
            <pc:sldMk cId="3513884540" sldId="367"/>
            <ac:spMk id="6" creationId="{EE790AA4-9A53-E325-E7F4-49FF044355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A2E66-60DB-CC4A-8598-3B566D20CEC2}" type="datetimeFigureOut">
              <a:rPr lang="nb-NO" smtClean="0"/>
              <a:t>23.09.2022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4A225-59FE-3A42-9561-AF6DC532E4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001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m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D124-505D-C349-8F55-A715D3B3C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2642570"/>
            <a:ext cx="9144000" cy="1118255"/>
          </a:xfrm>
        </p:spPr>
        <p:txBody>
          <a:bodyPr anchor="ctr">
            <a:spAutoFit/>
          </a:bodyPr>
          <a:lstStyle>
            <a:lvl1pPr algn="l">
              <a:lnSpc>
                <a:spcPts val="8000"/>
              </a:lnSpc>
              <a:defRPr sz="720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/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bg1"/>
                </a:solidFill>
              </a:defRPr>
            </a:lvl1pPr>
          </a:lstStyle>
          <a:p>
            <a:endParaRPr lang="nb-NO" sz="95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8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sz="88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1948EE2-5804-804A-9B01-66E3999953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8387" y="3218688"/>
            <a:ext cx="4211332" cy="36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1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808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441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4441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71EADAD-2B78-5649-9368-B1C07084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8300" y="6355930"/>
            <a:ext cx="2743200" cy="365125"/>
          </a:xfrm>
        </p:spPr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A20FEE-EF50-AF41-914E-BCDD248E27E3}"/>
              </a:ext>
            </a:extLst>
          </p:cNvPr>
          <p:cNvSpPr/>
          <p:nvPr userDrawn="1"/>
        </p:nvSpPr>
        <p:spPr>
          <a:xfrm>
            <a:off x="148590" y="114300"/>
            <a:ext cx="1280160" cy="468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146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9368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0521" y="248479"/>
            <a:ext cx="11694225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2723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BC725E-EC08-234C-BE54-4CD6FFF0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188" cy="6858000"/>
          </a:xfrm>
        </p:spPr>
        <p:txBody>
          <a:bodyPr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4084143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074213"/>
            <a:ext cx="5012896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F765750-67AB-AA46-844F-FB46FAC1FA2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55320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76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2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4852258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39C6BEE-D986-DB41-AEE6-784E27E875D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41817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9105CD-4F70-C848-AFBE-95F79F566E2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551217"/>
            <a:ext cx="4852258" cy="803381"/>
          </a:xfrm>
        </p:spPr>
        <p:txBody>
          <a:bodyPr anchor="b">
            <a:no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600885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8237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74F4BB-043D-934D-857E-658A7EADBC00}"/>
              </a:ext>
            </a:extLst>
          </p:cNvPr>
          <p:cNvSpPr/>
          <p:nvPr userDrawn="1"/>
        </p:nvSpPr>
        <p:spPr>
          <a:xfrm>
            <a:off x="139337" y="182880"/>
            <a:ext cx="1314995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/>
          </a:p>
        </p:txBody>
      </p:sp>
    </p:spTree>
    <p:extLst>
      <p:ext uri="{BB962C8B-B14F-4D97-AF65-F5344CB8AC3E}">
        <p14:creationId xmlns:p14="http://schemas.microsoft.com/office/powerpoint/2010/main" val="399233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rgbClr val="0F0035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2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1829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93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ksj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5D0F-F0EC-314B-8CEB-837F06897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E328-6226-484A-88B2-1A70EC2B37DD}" type="datetime1">
              <a:rPr lang="nb-NO" smtClean="0"/>
              <a:t>23.09.2022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99CC-9B00-A946-99EF-2D0EE8B8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91190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7617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441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4441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71EADAD-2B78-5649-9368-B1C07084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8300" y="6355930"/>
            <a:ext cx="2743200" cy="365125"/>
          </a:xfrm>
        </p:spPr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A20FEE-EF50-AF41-914E-BCDD248E27E3}"/>
              </a:ext>
            </a:extLst>
          </p:cNvPr>
          <p:cNvSpPr/>
          <p:nvPr userDrawn="1"/>
        </p:nvSpPr>
        <p:spPr>
          <a:xfrm>
            <a:off x="148590" y="114300"/>
            <a:ext cx="1280160" cy="468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146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4379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0521" y="248479"/>
            <a:ext cx="11694225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85104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BC725E-EC08-234C-BE54-4CD6FFF0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188" cy="6858000"/>
          </a:xfrm>
        </p:spPr>
        <p:txBody>
          <a:bodyPr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526361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074213"/>
            <a:ext cx="5012896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F765750-67AB-AA46-844F-FB46FAC1FA2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55320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67949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2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4852258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39C6BEE-D986-DB41-AEE6-784E27E875D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41817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9105CD-4F70-C848-AFBE-95F79F566E2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551217"/>
            <a:ext cx="4852258" cy="803381"/>
          </a:xfrm>
        </p:spPr>
        <p:txBody>
          <a:bodyPr anchor="b">
            <a:no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393959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070340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74F4BB-043D-934D-857E-658A7EADBC00}"/>
              </a:ext>
            </a:extLst>
          </p:cNvPr>
          <p:cNvSpPr/>
          <p:nvPr userDrawn="1"/>
        </p:nvSpPr>
        <p:spPr>
          <a:xfrm>
            <a:off x="139337" y="182880"/>
            <a:ext cx="1314995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/>
          </a:p>
        </p:txBody>
      </p:sp>
    </p:spTree>
    <p:extLst>
      <p:ext uri="{BB962C8B-B14F-4D97-AF65-F5344CB8AC3E}">
        <p14:creationId xmlns:p14="http://schemas.microsoft.com/office/powerpoint/2010/main" val="108392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D124-505D-C349-8F55-A715D3B3C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2642570"/>
            <a:ext cx="9144000" cy="1118255"/>
          </a:xfrm>
        </p:spPr>
        <p:txBody>
          <a:bodyPr anchor="ctr">
            <a:spAutoFit/>
          </a:bodyPr>
          <a:lstStyle>
            <a:lvl1pPr algn="l">
              <a:lnSpc>
                <a:spcPts val="8000"/>
              </a:lnSpc>
              <a:defRPr sz="720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/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bg1"/>
                </a:solidFill>
              </a:defRPr>
            </a:lvl1pPr>
          </a:lstStyle>
          <a:p>
            <a:endParaRPr lang="nb-NO" sz="95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8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sz="88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781B7E-8700-4046-9FB2-399A5E79CB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828" y="3537300"/>
            <a:ext cx="4345171" cy="33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9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/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bg1"/>
                </a:solidFill>
              </a:defRPr>
            </a:lvl1pPr>
          </a:lstStyle>
          <a:p>
            <a:endParaRPr lang="nb-NO" sz="95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087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74F4BB-043D-934D-857E-658A7EADBC00}"/>
              </a:ext>
            </a:extLst>
          </p:cNvPr>
          <p:cNvSpPr/>
          <p:nvPr userDrawn="1"/>
        </p:nvSpPr>
        <p:spPr>
          <a:xfrm>
            <a:off x="139337" y="182880"/>
            <a:ext cx="1314995" cy="365760"/>
          </a:xfrm>
          <a:prstGeom prst="rect">
            <a:avLst/>
          </a:prstGeom>
          <a:solidFill>
            <a:srgbClr val="0F00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/>
          </a:p>
        </p:txBody>
      </p:sp>
    </p:spTree>
    <p:extLst>
      <p:ext uri="{BB962C8B-B14F-4D97-AF65-F5344CB8AC3E}">
        <p14:creationId xmlns:p14="http://schemas.microsoft.com/office/powerpoint/2010/main" val="326953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hevet tek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5D0F-F0EC-314B-8CEB-837F06897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E328-6226-484A-88B2-1A70EC2B37DD}" type="datetime1">
              <a:rPr lang="nb-NO" smtClean="0"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99CC-9B00-A946-99EF-2D0EE8B8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Hva sa de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AEE261-D37F-E64E-9272-2A2504509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0690" y="3615517"/>
            <a:ext cx="5851309" cy="326205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59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hevet tek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43EB4B-D15B-DD4E-8DCD-E517C7E33B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1934" y="2893512"/>
            <a:ext cx="4554681" cy="39770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5D0F-F0EC-314B-8CEB-837F06897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E328-6226-484A-88B2-1A70EC2B37DD}" type="datetime1">
              <a:rPr lang="nb-NO" smtClean="0"/>
              <a:t>23.09.2022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99CC-9B00-A946-99EF-2D0EE8B8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Hva sa de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459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rgbClr val="0F0035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2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493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13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9863D4B-545D-A248-97BD-DC592CF7E7B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00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ECE-E443-264F-B01C-E233ACEB8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5251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fld id="{99F02D52-2CF8-7746-A2CB-14B9F5686F51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3FE3D-F24E-454C-B1B8-82C9D797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500" y="6355931"/>
            <a:ext cx="1985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1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7D73-A90F-3649-A8AC-AF348DACC5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6702" y="261130"/>
            <a:ext cx="882831" cy="23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6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81" r:id="rId4"/>
    <p:sldLayoutId id="2147483683" r:id="rId5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9863D4B-545D-A248-97BD-DC592CF7E7B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4D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ECE-E443-264F-B01C-E233ACEB8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5251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fld id="{99F02D52-2CF8-7746-A2CB-14B9F5686F51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3FE3D-F24E-454C-B1B8-82C9D797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500" y="6355931"/>
            <a:ext cx="1985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1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7D73-A90F-3649-A8AC-AF348DACC5C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6702" y="261130"/>
            <a:ext cx="882831" cy="23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0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2" r:id="rId2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ECE-E443-264F-B01C-E233ACEB8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5251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fld id="{99F02D52-2CF8-7746-A2CB-14B9F5686F51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3FE3D-F24E-454C-B1B8-82C9D797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500" y="6355931"/>
            <a:ext cx="1985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1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B4A19-F42F-BE4E-9F80-93FB0E06119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65217" y="259565"/>
            <a:ext cx="884006" cy="23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6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99" r:id="rId3"/>
    <p:sldLayoutId id="2147483705" r:id="rId4"/>
    <p:sldLayoutId id="2147483704" r:id="rId5"/>
    <p:sldLayoutId id="2147483712" r:id="rId6"/>
    <p:sldLayoutId id="2147483698" r:id="rId7"/>
    <p:sldLayoutId id="2147483697" r:id="rId8"/>
    <p:sldLayoutId id="2147483662" r:id="rId9"/>
    <p:sldLayoutId id="2147483711" r:id="rId10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ECE-E443-264F-B01C-E233ACEB8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5251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fld id="{99F02D52-2CF8-7746-A2CB-14B9F5686F51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3FE3D-F24E-454C-B1B8-82C9D797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500" y="6355931"/>
            <a:ext cx="1985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1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B4A19-F42F-BE4E-9F80-93FB0E06119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65217" y="259565"/>
            <a:ext cx="884006" cy="23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3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openscience.no/tilgang/konsortielisenser/informasjon/avtalene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293C7A-210F-8047-BF41-AD28EF08C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1157452"/>
            <a:ext cx="9144000" cy="4088492"/>
          </a:xfrm>
        </p:spPr>
        <p:txBody>
          <a:bodyPr/>
          <a:lstStyle/>
          <a:p>
            <a:pPr>
              <a:lnSpc>
                <a:spcPts val="8000"/>
              </a:lnSpc>
            </a:pPr>
            <a:r>
              <a:rPr lang="nb-NO" sz="7200" dirty="0"/>
              <a:t>Avtalemodeller</a:t>
            </a:r>
            <a:br>
              <a:rPr lang="nb-NO" sz="7200" dirty="0"/>
            </a:br>
            <a:br>
              <a:rPr lang="nb-NO" sz="7200" dirty="0"/>
            </a:br>
            <a:r>
              <a:rPr lang="nb-NO" sz="4400" dirty="0"/>
              <a:t>Solveig Wikstrøm, Sikt</a:t>
            </a:r>
            <a:br>
              <a:rPr lang="nb-NO" sz="4400" dirty="0"/>
            </a:br>
            <a:r>
              <a:rPr lang="nb-NO" sz="4400" dirty="0"/>
              <a:t>29. september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3157B-C34C-EC4A-90F1-A2F82041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4CE572-573F-664B-AAE2-C9C46082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810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F57B242-E2B9-4E5B-B66E-85D71FE4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A8CF398-9A21-4B76-9EC7-1ABFB43CB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10</a:t>
            </a:fld>
            <a:endParaRPr lang="nb-NO" dirty="0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0F03DE74-8D31-458A-82D3-30B6C4D3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5" y="532435"/>
            <a:ext cx="10283758" cy="740780"/>
          </a:xfrm>
        </p:spPr>
        <p:txBody>
          <a:bodyPr/>
          <a:lstStyle/>
          <a:p>
            <a:r>
              <a:rPr lang="nb-NO" sz="2800" b="1" dirty="0"/>
              <a:t>De nyeste avtaletypene 2: Diamant-avtale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08ECEA68-5438-4955-94C4-62194E8E0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643605"/>
            <a:ext cx="10839342" cy="4849792"/>
          </a:xfrm>
        </p:spPr>
        <p:txBody>
          <a:bodyPr/>
          <a:lstStyle/>
          <a:p>
            <a:r>
              <a:rPr lang="nb-NO" sz="2400" dirty="0"/>
              <a:t>Institusjonen tegner medlemskap mot årlig avgift</a:t>
            </a:r>
          </a:p>
          <a:p>
            <a:r>
              <a:rPr lang="nb-NO" sz="2400" dirty="0"/>
              <a:t>Utgiverne: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</a:rPr>
              <a:t>Ideelle institusjoner </a:t>
            </a:r>
            <a:r>
              <a:rPr lang="nb-NO" sz="2400" dirty="0">
                <a:latin typeface="Haffer"/>
                <a:ea typeface="Calibri" panose="020F0502020204030204" pitchFamily="34" charset="0"/>
                <a:cs typeface="Times New Roman" panose="02020603050405020304" pitchFamily="18" charset="0"/>
              </a:rPr>
              <a:t>som delvis finansieres av </a:t>
            </a: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Times New Roman" panose="02020603050405020304" pitchFamily="18" charset="0"/>
              </a:rPr>
              <a:t>et konsortium av biblioteker</a:t>
            </a:r>
            <a:endParaRPr lang="nb-N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Oppfyller kravene i Plan 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Artiklene er åpent tilgjengelige og kan leses alle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Fagfellevurderte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Åpne lisenser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Ingen begrensning i antall artikler som kan publiseres</a:t>
            </a:r>
          </a:p>
          <a:p>
            <a:r>
              <a:rPr lang="nb-NO" sz="2400" dirty="0"/>
              <a:t>Bakgrunn: Ønske å vende seg bort fra tradisjonell publiseringspraksis</a:t>
            </a:r>
          </a:p>
          <a:p>
            <a:r>
              <a:rPr lang="nb-NO" sz="2400" dirty="0"/>
              <a:t>Sikt-avtaler (fra 2022):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Open Library </a:t>
            </a:r>
            <a:r>
              <a:rPr lang="nb-NO" sz="2400" dirty="0" err="1"/>
              <a:t>of</a:t>
            </a:r>
            <a:r>
              <a:rPr lang="nb-NO" sz="2400" dirty="0"/>
              <a:t> </a:t>
            </a:r>
            <a:r>
              <a:rPr lang="nb-NO" sz="2400" dirty="0" err="1"/>
              <a:t>Humanities</a:t>
            </a:r>
            <a:r>
              <a:rPr lang="nb-NO" sz="2400" dirty="0"/>
              <a:t> (5 medlemmer)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err="1"/>
              <a:t>SciPost</a:t>
            </a:r>
            <a:r>
              <a:rPr lang="nb-NO" sz="2400" dirty="0"/>
              <a:t> (7 medlemmer)</a:t>
            </a:r>
          </a:p>
          <a:p>
            <a:r>
              <a:rPr lang="nb-NO" sz="2400" dirty="0"/>
              <a:t>Om det er interesse, ser Sikt gjerne på nye avtaler av denne typen.</a:t>
            </a:r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744617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5E0E90-DF3B-91EA-2351-4A608CB1C5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Spørsmål?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768A13B-5221-226A-276D-9FCB817D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EE994C4-4317-7999-8C39-886C1821A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sz="951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65D1FDB-47A8-EDFB-CFB7-4687B0EF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11</a:t>
            </a:fld>
            <a:endParaRPr lang="nb-NO" sz="880" dirty="0"/>
          </a:p>
        </p:txBody>
      </p:sp>
    </p:spTree>
    <p:extLst>
      <p:ext uri="{BB962C8B-B14F-4D97-AF65-F5344CB8AC3E}">
        <p14:creationId xmlns:p14="http://schemas.microsoft.com/office/powerpoint/2010/main" val="200745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2</a:t>
            </a:fld>
            <a:endParaRPr lang="nb-NO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551E37-886C-4A21-8F32-1D2654D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7859584" cy="798684"/>
          </a:xfrm>
        </p:spPr>
        <p:txBody>
          <a:bodyPr/>
          <a:lstStyle/>
          <a:p>
            <a:r>
              <a:rPr lang="nb-NO" sz="2800" b="1" dirty="0">
                <a:latin typeface="Haffer"/>
              </a:rPr>
              <a:t>Alle avtalene våre: </a:t>
            </a:r>
            <a:r>
              <a:rPr lang="nb-NO" sz="2800" u="sng" dirty="0">
                <a:solidFill>
                  <a:srgbClr val="0000FF"/>
                </a:solidFill>
                <a:effectLst/>
                <a:latin typeface="Haffer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https://www.openscience.no/tilgang/konsortielisenser/informasjon/avtalene</a:t>
            </a:r>
            <a:endParaRPr lang="nb-NO" sz="2800" b="1" dirty="0">
              <a:latin typeface="Haffer"/>
            </a:endParaRPr>
          </a:p>
        </p:txBody>
      </p:sp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1A41E141-B70C-4E3A-8376-A56384820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90800" y="2657474"/>
            <a:ext cx="6667499" cy="35718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/>
              <a:t>Tidsskriftavtaler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err="1"/>
              <a:t>Ordboksavtaler</a:t>
            </a:r>
            <a:endParaRPr lang="nb-N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/>
              <a:t>Databaser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/>
          </a:p>
          <a:p>
            <a:r>
              <a:rPr lang="nb-NO" sz="2400" dirty="0"/>
              <a:t>Fokus på tidsskriftavtaler i dette </a:t>
            </a:r>
            <a:r>
              <a:rPr lang="nb-NO" sz="2400" dirty="0" err="1"/>
              <a:t>webinaret</a:t>
            </a:r>
            <a:endParaRPr lang="nb-N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400" dirty="0"/>
          </a:p>
          <a:p>
            <a:r>
              <a:rPr lang="nb-NO" sz="2400" dirty="0"/>
              <a:t>Siden 2019: </a:t>
            </a:r>
          </a:p>
          <a:p>
            <a:pPr marL="742939" lvl="1" indent="-285750"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rgbClr val="0F0035"/>
                </a:solidFill>
                <a:latin typeface="Haffer"/>
              </a:rPr>
              <a:t>Rene leseavtaler </a:t>
            </a:r>
            <a:r>
              <a:rPr lang="nb-NO" sz="2400" dirty="0">
                <a:solidFill>
                  <a:srgbClr val="0F0035"/>
                </a:solidFill>
                <a:latin typeface="Haffer"/>
                <a:sym typeface="Wingdings" panose="05000000000000000000" pitchFamily="2" charset="2"/>
              </a:rPr>
              <a:t></a:t>
            </a:r>
            <a:r>
              <a:rPr lang="nb-NO" sz="2400" dirty="0">
                <a:solidFill>
                  <a:srgbClr val="0F0035"/>
                </a:solidFill>
                <a:latin typeface="Haffer"/>
              </a:rPr>
              <a:t> publiser og les-avtaler</a:t>
            </a:r>
          </a:p>
          <a:p>
            <a:pPr marL="742939" lvl="1" indent="-285750"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rgbClr val="0F0035"/>
                </a:solidFill>
                <a:latin typeface="Haffer"/>
              </a:rPr>
              <a:t>Rene publiseringsavtaler</a:t>
            </a:r>
          </a:p>
          <a:p>
            <a:pPr marL="742939" lvl="1" indent="-285750"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rgbClr val="0F0035"/>
                </a:solidFill>
                <a:latin typeface="Haffer"/>
              </a:rPr>
              <a:t>Diamantavtaler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</p:txBody>
      </p:sp>
      <p:pic>
        <p:nvPicPr>
          <p:cNvPr id="8" name="Graphic 17">
            <a:extLst>
              <a:ext uri="{FF2B5EF4-FFF2-40B4-BE49-F238E27FC236}">
                <a16:creationId xmlns:a16="http://schemas.microsoft.com/office/drawing/2014/main" id="{40FB7C57-DF5B-A041-9C4B-20CCB2590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0066" y="3798127"/>
            <a:ext cx="1459040" cy="155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5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5FFB217-85D1-4D2D-BA5F-D715FF63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3</a:t>
            </a:fld>
            <a:endParaRPr lang="nb-NO" dirty="0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526BD7DD-F6AE-419D-AA40-24DF14F09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721895"/>
            <a:ext cx="9946060" cy="569494"/>
          </a:xfrm>
        </p:spPr>
        <p:txBody>
          <a:bodyPr/>
          <a:lstStyle/>
          <a:p>
            <a:r>
              <a:rPr lang="nb-NO" sz="2800" b="1" dirty="0"/>
              <a:t>Hva er en «les»-avtale? (eller som oftest: En «</a:t>
            </a:r>
            <a:r>
              <a:rPr lang="nb-NO" sz="2800" b="1" dirty="0" err="1"/>
              <a:t>big</a:t>
            </a:r>
            <a:r>
              <a:rPr lang="nb-NO" sz="2800" b="1" dirty="0"/>
              <a:t> </a:t>
            </a:r>
            <a:r>
              <a:rPr lang="nb-NO" sz="2800" b="1" dirty="0" err="1"/>
              <a:t>deal</a:t>
            </a:r>
            <a:r>
              <a:rPr lang="nb-NO" sz="2800" b="1" dirty="0"/>
              <a:t>»-avtale)?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46F3B868-BBC6-49F0-9449-15C65DBBE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564105"/>
            <a:ext cx="10443366" cy="46682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b-NO" sz="2000" dirty="0"/>
              <a:t>Før </a:t>
            </a:r>
            <a:r>
              <a:rPr lang="nb-NO" sz="2000" dirty="0" err="1"/>
              <a:t>konsortieavtalene</a:t>
            </a:r>
            <a:r>
              <a:rPr lang="nb-NO" sz="2000" dirty="0"/>
              <a:t> ble opprettet: Forskningsinstitusjonene abonnerte på enkelttidsskrifter (ofte i papirformat) hos forlaget og hadde allerede et kundeforhold</a:t>
            </a:r>
          </a:p>
          <a:p>
            <a:endParaRPr lang="nb-NO" sz="2000" dirty="0"/>
          </a:p>
          <a:p>
            <a:r>
              <a:rPr lang="nb-NO" sz="2000" dirty="0"/>
              <a:t>Titler fra tidligere kundeforhold: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i="1" dirty="0"/>
              <a:t>Kjernetitler</a:t>
            </a:r>
            <a:r>
              <a:rPr lang="nb-NO" sz="2000" dirty="0"/>
              <a:t> eller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i="1" dirty="0"/>
              <a:t>Historiske abonnementer </a:t>
            </a:r>
            <a:r>
              <a:rPr lang="nb-NO" sz="2000" dirty="0"/>
              <a:t>eller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i="1" dirty="0" err="1"/>
              <a:t>Core</a:t>
            </a:r>
            <a:r>
              <a:rPr lang="nb-NO" sz="2000" i="1" dirty="0"/>
              <a:t> </a:t>
            </a:r>
            <a:r>
              <a:rPr lang="nb-NO" sz="2000" i="1" dirty="0" err="1"/>
              <a:t>subs</a:t>
            </a:r>
            <a:r>
              <a:rPr lang="nb-NO" sz="2000" i="1" dirty="0"/>
              <a:t>(</a:t>
            </a:r>
            <a:r>
              <a:rPr lang="nb-NO" sz="2000" i="1" dirty="0" err="1"/>
              <a:t>criptions</a:t>
            </a:r>
            <a:r>
              <a:rPr lang="nb-NO" sz="2000" i="1" dirty="0"/>
              <a:t>/</a:t>
            </a:r>
            <a:r>
              <a:rPr lang="nb-NO" sz="2000" i="1" dirty="0" err="1"/>
              <a:t>holdings</a:t>
            </a:r>
            <a:r>
              <a:rPr lang="nb-NO" sz="2000" i="1" dirty="0"/>
              <a:t>) </a:t>
            </a:r>
            <a:r>
              <a:rPr lang="nb-NO" sz="2000" dirty="0"/>
              <a:t>eller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i="1" dirty="0" err="1"/>
              <a:t>Subscribed</a:t>
            </a:r>
            <a:r>
              <a:rPr lang="nb-NO" sz="2000" i="1" dirty="0"/>
              <a:t> </a:t>
            </a:r>
            <a:r>
              <a:rPr lang="nb-NO" sz="2000" i="1" dirty="0" err="1"/>
              <a:t>titles</a:t>
            </a:r>
            <a:endParaRPr lang="nb-NO" sz="2000" i="1" dirty="0"/>
          </a:p>
          <a:p>
            <a:endParaRPr lang="nb-NO" sz="2000" i="1" dirty="0"/>
          </a:p>
          <a:p>
            <a:pPr>
              <a:lnSpc>
                <a:spcPct val="100000"/>
              </a:lnSpc>
            </a:pPr>
            <a:r>
              <a:rPr lang="nb-NO" sz="2000" dirty="0"/>
              <a:t>Prisen på </a:t>
            </a:r>
            <a:r>
              <a:rPr lang="nb-NO" sz="2000" dirty="0" err="1"/>
              <a:t>big</a:t>
            </a:r>
            <a:r>
              <a:rPr lang="nb-NO" sz="2000" dirty="0"/>
              <a:t> </a:t>
            </a:r>
            <a:r>
              <a:rPr lang="nb-NO" sz="2000" dirty="0" err="1"/>
              <a:t>deal</a:t>
            </a:r>
            <a:r>
              <a:rPr lang="nb-NO" sz="2000" dirty="0"/>
              <a:t>-pakken beregnes dels for kjernetitler (som vanligvis må beholdes) og dels for det nye innholdet man får gjennom pakken.  </a:t>
            </a:r>
          </a:p>
          <a:p>
            <a:pPr>
              <a:lnSpc>
                <a:spcPct val="100000"/>
              </a:lnSpc>
            </a:pPr>
            <a:r>
              <a:rPr lang="nb-NO" sz="2000" dirty="0"/>
              <a:t>Hovedsakelig er det kjernetitlene som bestemmer prisen</a:t>
            </a:r>
          </a:p>
          <a:p>
            <a:pPr>
              <a:lnSpc>
                <a:spcPct val="100000"/>
              </a:lnSpc>
            </a:pPr>
            <a:r>
              <a:rPr lang="nb-NO" sz="2000" dirty="0"/>
              <a:t>I tillegg er prisen regulert etter institusjonens størrelse</a:t>
            </a:r>
          </a:p>
        </p:txBody>
      </p:sp>
    </p:spTree>
    <p:extLst>
      <p:ext uri="{BB962C8B-B14F-4D97-AF65-F5344CB8AC3E}">
        <p14:creationId xmlns:p14="http://schemas.microsoft.com/office/powerpoint/2010/main" val="411514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C7E71878-820F-47A4-AC89-1BB0D21C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628651"/>
            <a:ext cx="10231309" cy="413071"/>
          </a:xfrm>
        </p:spPr>
        <p:txBody>
          <a:bodyPr/>
          <a:lstStyle/>
          <a:p>
            <a:r>
              <a:rPr lang="nb-NO" sz="2800" b="1" dirty="0"/>
              <a:t>Åpen tilgang: Fire hovedtyper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D9B84322-B84A-4EA4-A700-717BC0567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5" y="1041722"/>
            <a:ext cx="5619159" cy="5425749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nb-NO" sz="1600" b="1" dirty="0"/>
              <a:t>Hybrid</a:t>
            </a:r>
            <a:r>
              <a:rPr lang="nb-NO" sz="1600" dirty="0"/>
              <a:t> (at andre deler av samme tidsskrift er bak betalingsmur) der forfatteren kan</a:t>
            </a:r>
          </a:p>
          <a:p>
            <a:pPr marL="228600" indent="-228600" algn="just">
              <a:lnSpc>
                <a:spcPct val="100000"/>
              </a:lnSpc>
              <a:buFont typeface="+mj-lt"/>
              <a:buAutoNum type="arabicPeriod"/>
            </a:pPr>
            <a:r>
              <a:rPr lang="nb-NO" sz="1600" dirty="0"/>
              <a:t>betale publiseringsavgift eller</a:t>
            </a:r>
          </a:p>
          <a:p>
            <a:pPr marL="228600" indent="-228600" algn="just">
              <a:lnSpc>
                <a:spcPct val="100000"/>
              </a:lnSpc>
              <a:buFont typeface="+mj-lt"/>
              <a:buAutoNum type="arabicPeriod"/>
            </a:pPr>
            <a:r>
              <a:rPr lang="nb-NO" sz="1600" dirty="0"/>
              <a:t>bruke institusjonens publiseringskvote i en lisensavtale</a:t>
            </a:r>
          </a:p>
          <a:p>
            <a:pPr algn="just">
              <a:lnSpc>
                <a:spcPct val="100000"/>
              </a:lnSpc>
            </a:pPr>
            <a:r>
              <a:rPr lang="nb-NO" sz="1600" b="1" dirty="0"/>
              <a:t>Grønn</a:t>
            </a:r>
          </a:p>
          <a:p>
            <a:pPr algn="just">
              <a:lnSpc>
                <a:spcPct val="100000"/>
              </a:lnSpc>
            </a:pPr>
            <a:r>
              <a:rPr lang="nb-NO" sz="1600" dirty="0"/>
              <a:t>Forfatteren kan laste opp artikkelen gjennom institusjonelt arkiv eller nettside. Ofte embargo.</a:t>
            </a:r>
          </a:p>
          <a:p>
            <a:pPr algn="just">
              <a:lnSpc>
                <a:spcPct val="100000"/>
              </a:lnSpc>
            </a:pPr>
            <a:r>
              <a:rPr lang="nb-NO" sz="1600" b="1" dirty="0"/>
              <a:t>Gull</a:t>
            </a:r>
          </a:p>
          <a:p>
            <a:pPr algn="just">
              <a:lnSpc>
                <a:spcPct val="100000"/>
              </a:lnSpc>
            </a:pPr>
            <a:r>
              <a:rPr lang="nb-NO" sz="1600" dirty="0"/>
              <a:t>Publisering i et tidsskrift der alt som publiseres er åpent tilgjengelig fra publiseringstidspunktet.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nb-NO" sz="1600" dirty="0"/>
              <a:t>Institusjonen betaler hele publiseringsavgiften eller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nb-NO" sz="1600" dirty="0"/>
              <a:t>Forfatteren får rabatt på publiseringsavgiften</a:t>
            </a:r>
          </a:p>
          <a:p>
            <a:pPr algn="just">
              <a:lnSpc>
                <a:spcPct val="100000"/>
              </a:lnSpc>
            </a:pPr>
            <a:r>
              <a:rPr lang="nb-NO" sz="1600" b="1" dirty="0"/>
              <a:t>Diamant </a:t>
            </a:r>
          </a:p>
          <a:p>
            <a:pPr algn="just">
              <a:lnSpc>
                <a:spcPct val="100000"/>
              </a:lnSpc>
            </a:pPr>
            <a:r>
              <a:rPr lang="nb-NO" sz="1600" dirty="0"/>
              <a:t>Tidsskriftets kostnader dekkes av andre kilder enn abonnement eller publiseringsavgift, altså via forskjellige støtteordninger</a:t>
            </a:r>
          </a:p>
          <a:p>
            <a:pPr algn="just">
              <a:lnSpc>
                <a:spcPct val="100000"/>
              </a:lnSpc>
            </a:pPr>
            <a:r>
              <a:rPr lang="nb-NO" sz="1600" dirty="0"/>
              <a:t>Alle kan publisere og lese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2972B75-A3EF-4F05-B597-965CD828632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31CFD7BC-D517-AC45-90D9-8082FCA56916}" type="slidenum">
              <a:rPr lang="nb-NO" smtClean="0"/>
              <a:pPr/>
              <a:t>4</a:t>
            </a:fld>
            <a:endParaRPr lang="nb-NO" dirty="0"/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DFBB9436-00A3-4421-A27F-B2B43E868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224" y="1296462"/>
            <a:ext cx="5451676" cy="389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151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5E1CE055-DD84-48F9-A004-4EF1FC5FB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014791"/>
            <a:ext cx="3740151" cy="600649"/>
          </a:xfrm>
        </p:spPr>
        <p:txBody>
          <a:bodyPr/>
          <a:lstStyle/>
          <a:p>
            <a:r>
              <a:rPr lang="nb-NO" sz="2800" b="1" dirty="0"/>
              <a:t>OA-avtaler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7F58A104-C9A4-4CF5-A709-D812F7B2C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28825"/>
            <a:ext cx="4762699" cy="4327525"/>
          </a:xfrm>
        </p:spPr>
        <p:txBody>
          <a:bodyPr/>
          <a:lstStyle/>
          <a:p>
            <a:r>
              <a:rPr lang="nb-NO" sz="2000" dirty="0"/>
              <a:t>Vi beveger oss fra OA-</a:t>
            </a:r>
            <a:r>
              <a:rPr lang="nb-NO" sz="2000" u="sng" dirty="0"/>
              <a:t>typer</a:t>
            </a:r>
            <a:r>
              <a:rPr lang="nb-NO" sz="2000" dirty="0"/>
              <a:t> til OA-</a:t>
            </a:r>
            <a:r>
              <a:rPr lang="nb-NO" sz="2000" u="sng" dirty="0"/>
              <a:t>avtaler</a:t>
            </a:r>
          </a:p>
          <a:p>
            <a:endParaRPr lang="nb-NO" sz="2000" i="1" dirty="0"/>
          </a:p>
          <a:p>
            <a:r>
              <a:rPr lang="nb-NO" sz="2000" dirty="0"/>
              <a:t>Nye avtaletyper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Publiser og les-avtale (fra 2019)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Publiser-avtale (fra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Diamant OA-avtale (fra 2022)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2235954-45C0-40D2-967E-D76E117C481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31CFD7BC-D517-AC45-90D9-8082FCA56916}" type="slidenum">
              <a:rPr lang="nb-NO" smtClean="0"/>
              <a:pPr/>
              <a:t>5</a:t>
            </a:fld>
            <a:endParaRPr lang="nb-NO" dirty="0"/>
          </a:p>
        </p:txBody>
      </p:sp>
      <p:pic>
        <p:nvPicPr>
          <p:cNvPr id="8" name="Graphic 17">
            <a:extLst>
              <a:ext uri="{FF2B5EF4-FFF2-40B4-BE49-F238E27FC236}">
                <a16:creationId xmlns:a16="http://schemas.microsoft.com/office/drawing/2014/main" id="{73F1A4F7-7C58-4B94-92D6-467D7FB4E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9236" y="923351"/>
            <a:ext cx="4869190" cy="522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2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6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E592B32-1343-4CE2-B4A9-F23197928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5" y="636608"/>
            <a:ext cx="9174035" cy="567159"/>
          </a:xfrm>
        </p:spPr>
        <p:txBody>
          <a:bodyPr/>
          <a:lstStyle/>
          <a:p>
            <a:r>
              <a:rPr lang="nb-NO" sz="2800" b="1" dirty="0"/>
              <a:t>Hva er en publiser og les-avtale?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10729294-48B0-48DA-9DDF-4B00D12C7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319514"/>
            <a:ext cx="10583734" cy="524755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b-NO" sz="1800" dirty="0"/>
              <a:t>… som også (i grove trekk) kalles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 and read-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avtale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PAR-avtale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Transformativ avtale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Avtalt hybrid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Offset-avtale</a:t>
            </a:r>
          </a:p>
          <a:p>
            <a:pPr>
              <a:lnSpc>
                <a:spcPct val="100000"/>
              </a:lnSpc>
            </a:pPr>
            <a:r>
              <a:rPr lang="nb-NO" sz="1800" dirty="0"/>
              <a:t>Bygget på de tradisjonelle «lese»-avtalene</a:t>
            </a:r>
          </a:p>
          <a:p>
            <a:pPr>
              <a:lnSpc>
                <a:spcPct val="100000"/>
              </a:lnSpc>
            </a:pPr>
            <a:r>
              <a:rPr lang="nb-NO" sz="1800" dirty="0"/>
              <a:t>Komplisert oppbygging som skyldes historikken som ligger bak.</a:t>
            </a:r>
          </a:p>
          <a:p>
            <a:pPr>
              <a:lnSpc>
                <a:spcPct val="100000"/>
              </a:lnSpc>
            </a:pPr>
            <a:r>
              <a:rPr lang="nb-NO" sz="1800" dirty="0"/>
              <a:t>Unit (nå Sikt) inngikk sin første PAR-avtale i 2019 da vi var de første i verden som gikk i partnerskap med </a:t>
            </a:r>
            <a:r>
              <a:rPr lang="nb-NO" sz="1800" dirty="0" err="1"/>
              <a:t>Elsevier</a:t>
            </a:r>
            <a:r>
              <a:rPr lang="nb-NO" sz="1800" dirty="0"/>
              <a:t>. 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nb-NO" sz="1800" dirty="0"/>
              <a:t>Bakgrunn: Rapport fra Max Planck Digital Library 2015: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1800" dirty="0"/>
              <a:t>Nok penger i systemet til å vende betalingen fra lesing til publisering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1800" dirty="0"/>
              <a:t>Trengs en global dugnad for å tvinge fram nye forretningsmodeller</a:t>
            </a:r>
          </a:p>
          <a:p>
            <a:pPr>
              <a:lnSpc>
                <a:spcPct val="100000"/>
              </a:lnSpc>
            </a:pPr>
            <a:endParaRPr lang="nb-NO" sz="18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1985CF-B0AD-478D-AE2E-6D2C8D869A00}"/>
              </a:ext>
            </a:extLst>
          </p:cNvPr>
          <p:cNvSpPr txBox="1">
            <a:spLocks/>
          </p:cNvSpPr>
          <p:nvPr/>
        </p:nvSpPr>
        <p:spPr>
          <a:xfrm>
            <a:off x="1043999" y="850233"/>
            <a:ext cx="9364921" cy="5700406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70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FBE00E5-7084-4AAB-BE92-9EC13F7CB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ACF589B-6DE0-4C08-983D-E00B28C7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7</a:t>
            </a:fld>
            <a:endParaRPr lang="nb-NO" dirty="0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0CA35C7E-433D-41E9-92A9-4B08C400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975361"/>
            <a:ext cx="9715054" cy="702968"/>
          </a:xfrm>
        </p:spPr>
        <p:txBody>
          <a:bodyPr/>
          <a:lstStyle/>
          <a:p>
            <a:r>
              <a:rPr lang="nb-NO" sz="2800" b="1" dirty="0">
                <a:solidFill>
                  <a:srgbClr val="000000"/>
                </a:solidFill>
                <a:effectLst/>
                <a:latin typeface="Haffer"/>
                <a:ea typeface="Times New Roman" panose="02020603050405020304" pitchFamily="18" charset="0"/>
              </a:rPr>
              <a:t>Avtaletypen PAR åpner for dette: </a:t>
            </a:r>
            <a:br>
              <a:rPr lang="nb-N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nb-NO" b="1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0670CD72-C4F4-40D1-8C27-0EC9100E5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597306"/>
            <a:ext cx="10141774" cy="4896091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/>
              <a:t>Forskeren kan publisere åpent uten kostnad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/>
              <a:t>Institusjonens ansatte har lesetilgang til tidsskriftporteføljen som ligger bak betalingsmur.</a:t>
            </a:r>
          </a:p>
          <a:p>
            <a:endParaRPr lang="nb-NO" sz="2400" dirty="0"/>
          </a:p>
          <a:p>
            <a:r>
              <a:rPr lang="nb-NO" sz="2400" b="1" dirty="0"/>
              <a:t>PAR-avtalene har (minst) to målsettinger: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400" dirty="0"/>
              <a:t>øke andelen norske åpent tilgjengelige publikasjoner og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400" dirty="0"/>
              <a:t>transformere forlagene/tidsskriftene til gull åpen tilgang innen 2024.</a:t>
            </a:r>
          </a:p>
          <a:p>
            <a:endParaRPr lang="nb-NO" sz="2400" dirty="0"/>
          </a:p>
          <a:p>
            <a:r>
              <a:rPr lang="nb-NO" sz="2400" b="1" dirty="0"/>
              <a:t>Sikt har 12 publiser og les-avtaler i 2022: </a:t>
            </a:r>
          </a:p>
          <a:p>
            <a:pPr>
              <a:lnSpc>
                <a:spcPct val="100000"/>
              </a:lnSpc>
            </a:pPr>
            <a:r>
              <a:rPr lang="nb-NO" sz="1800" dirty="0"/>
              <a:t>American Chemical </a:t>
            </a:r>
            <a:r>
              <a:rPr lang="nb-NO" sz="1800" dirty="0" err="1"/>
              <a:t>Society</a:t>
            </a:r>
            <a:r>
              <a:rPr lang="nb-NO" sz="1800" dirty="0"/>
              <a:t> (ACS) – 13 medlemmer, Association </a:t>
            </a:r>
            <a:r>
              <a:rPr lang="nb-NO" sz="1800" dirty="0" err="1"/>
              <a:t>of</a:t>
            </a:r>
            <a:r>
              <a:rPr lang="nb-NO" sz="1800" dirty="0"/>
              <a:t> Computing </a:t>
            </a:r>
            <a:r>
              <a:rPr lang="nb-NO" sz="1800" dirty="0" err="1"/>
              <a:t>Machinery</a:t>
            </a:r>
            <a:r>
              <a:rPr lang="nb-NO" sz="1800" dirty="0"/>
              <a:t> (ACM) – 14 medlemmer, Cambridge </a:t>
            </a:r>
            <a:r>
              <a:rPr lang="nb-NO" sz="1800" dirty="0" err="1"/>
              <a:t>University</a:t>
            </a:r>
            <a:r>
              <a:rPr lang="nb-NO" sz="1800" dirty="0"/>
              <a:t> Press (CUP) – 14 medlemmer, De </a:t>
            </a:r>
            <a:r>
              <a:rPr lang="nb-NO" sz="1800" dirty="0" err="1"/>
              <a:t>Gruyter</a:t>
            </a:r>
            <a:r>
              <a:rPr lang="nb-NO" sz="1800" dirty="0"/>
              <a:t> – 3 medlemmer, </a:t>
            </a:r>
            <a:r>
              <a:rPr lang="nb-NO" sz="1800" dirty="0" err="1"/>
              <a:t>Elsevier</a:t>
            </a:r>
            <a:r>
              <a:rPr lang="nb-NO" sz="1800"/>
              <a:t> – 50 </a:t>
            </a:r>
            <a:r>
              <a:rPr lang="nb-NO" sz="1800" dirty="0"/>
              <a:t>medlemmer, Oxford </a:t>
            </a:r>
            <a:r>
              <a:rPr lang="nb-NO" sz="1800" dirty="0" err="1"/>
              <a:t>University</a:t>
            </a:r>
            <a:r>
              <a:rPr lang="nb-NO" sz="1800" dirty="0"/>
              <a:t> Press Journals – 14 medlemmer, Royal </a:t>
            </a:r>
            <a:r>
              <a:rPr lang="nb-NO" sz="1800" dirty="0" err="1"/>
              <a:t>Society</a:t>
            </a:r>
            <a:r>
              <a:rPr lang="nb-NO" sz="1800" dirty="0"/>
              <a:t> </a:t>
            </a:r>
            <a:r>
              <a:rPr lang="nb-NO" sz="1800" dirty="0" err="1"/>
              <a:t>of</a:t>
            </a:r>
            <a:r>
              <a:rPr lang="nb-NO" sz="1800" dirty="0"/>
              <a:t> </a:t>
            </a:r>
            <a:r>
              <a:rPr lang="nb-NO" sz="1800" dirty="0" err="1"/>
              <a:t>Chemistry</a:t>
            </a:r>
            <a:r>
              <a:rPr lang="nb-NO" sz="1800" dirty="0"/>
              <a:t> (RSC) – 3 medlemmer, Sage – 39 medlemmer, Springer – 46 medlemmer, Taylor &amp; Francis – 43 medlemmer, Taylor and Francis Open – 26 medlemmer, Wiley – 50 medlemmer</a:t>
            </a:r>
          </a:p>
          <a:p>
            <a:pPr>
              <a:lnSpc>
                <a:spcPct val="100000"/>
              </a:lnSpc>
            </a:pPr>
            <a:endParaRPr lang="nb-NO" sz="2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09382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55A72D6-974F-4C38-A1BA-DAAF08C0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67089DF-8B74-46AE-AB07-BCE7EEDA4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8</a:t>
            </a:fld>
            <a:endParaRPr lang="nb-NO" dirty="0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30006E37-DE05-4A36-A0C7-CC34383ED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682907"/>
            <a:ext cx="10283757" cy="659756"/>
          </a:xfrm>
        </p:spPr>
        <p:txBody>
          <a:bodyPr/>
          <a:lstStyle/>
          <a:p>
            <a:r>
              <a:rPr lang="nb-NO" sz="2800" b="1" dirty="0"/>
              <a:t>Hva skjer framover med PAR-avtalene?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9FFE7EF4-9219-40FF-A2AE-1BAACABBD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435261"/>
            <a:ext cx="10075412" cy="5173883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Nasjonale retningslinjer: </a:t>
            </a:r>
            <a:r>
              <a:rPr lang="nb-NO" sz="2400" u="sng" dirty="0">
                <a:latin typeface="Haffer"/>
                <a:cs typeface="Calibri" panose="020F0502020204030204" pitchFamily="34" charset="0"/>
              </a:rPr>
              <a:t>Full</a:t>
            </a:r>
            <a:r>
              <a:rPr lang="nb-NO" sz="2400" dirty="0">
                <a:latin typeface="Haffer"/>
                <a:cs typeface="Calibri" panose="020F0502020204030204" pitchFamily="34" charset="0"/>
              </a:rPr>
              <a:t> åpen tilgang innen 2024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Plan S: </a:t>
            </a:r>
            <a:r>
              <a:rPr lang="nb-NO" sz="2400" u="sng" dirty="0">
                <a:latin typeface="Haffer"/>
                <a:cs typeface="Calibri" panose="020F0502020204030204" pitchFamily="34" charset="0"/>
              </a:rPr>
              <a:t>Gull</a:t>
            </a:r>
            <a:r>
              <a:rPr lang="nb-NO" sz="2400" dirty="0">
                <a:latin typeface="Haffer"/>
                <a:cs typeface="Calibri" panose="020F0502020204030204" pitchFamily="34" charset="0"/>
              </a:rPr>
              <a:t> åpen tilgang innen 2024. Kan føre til at Plan S kanskje ikke støtter PAR-avtaler. </a:t>
            </a:r>
            <a:endParaRPr lang="nb-NO" sz="2400" dirty="0">
              <a:effectLst/>
              <a:latin typeface="Haffer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Avgjørelsen om å avbryte, fortsette eller endre transformative avtaler som satsningsområde ligger hos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e norske forskningsinstitusjonene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Sikt sitt råd for forlagsforhandlinger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b-NO" sz="2400" dirty="0">
              <a:effectLst/>
              <a:latin typeface="Haffer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2400" dirty="0"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olitisk valg hos Plan S-</a:t>
            </a:r>
            <a:r>
              <a:rPr lang="nb-NO" sz="2400" dirty="0" err="1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finansiørene</a:t>
            </a:r>
            <a:r>
              <a:rPr lang="nb-NO" sz="2400" dirty="0">
                <a:effectLst/>
                <a:latin typeface="Haffer"/>
                <a:ea typeface="Calibri" panose="020F0502020204030204" pitchFamily="34" charset="0"/>
                <a:cs typeface="Calibri" panose="020F0502020204030204" pitchFamily="34" charset="0"/>
              </a:rPr>
              <a:t>: Vektlegge global utvikling versus sluttdato? </a:t>
            </a:r>
          </a:p>
          <a:p>
            <a:r>
              <a:rPr lang="nb-NO" sz="2400" dirty="0">
                <a:latin typeface="Haffer"/>
                <a:cs typeface="Calibri" panose="020F0502020204030204" pitchFamily="34" charset="0"/>
              </a:rPr>
              <a:t>Fortsatt et informasjonsbehov som må dekkes: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Hva er konverteringsgrad for tidsskriftene?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Hvor nært forestående er en transformasjon?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56427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2EC228C-C167-4300-A0CC-29AFC399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949E-565D-314B-B01F-A84E01FF8C56}" type="datetime1">
              <a:rPr lang="nb-NO" smtClean="0"/>
              <a:pPr/>
              <a:t>23.09.2022</a:t>
            </a:fld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922FCB6-04CD-49BB-91FC-A7B43E27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B11A0-6D04-40A1-8A59-4E6CA56F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9</a:t>
            </a:fld>
            <a:endParaRPr lang="nb-NO" dirty="0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77D73C08-DCD8-4DC9-BFC8-3C8397431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682907"/>
            <a:ext cx="10144861" cy="601884"/>
          </a:xfrm>
        </p:spPr>
        <p:txBody>
          <a:bodyPr/>
          <a:lstStyle/>
          <a:p>
            <a:r>
              <a:rPr lang="nb-NO" sz="2800" b="1" dirty="0"/>
              <a:t>De nyeste avtaletypene 1: Publiseringsavtale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E7F0C7A6-4E61-4D4A-ACAB-D64471460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1770927"/>
            <a:ext cx="10758319" cy="440416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Rene OA-forlag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Rabatt på APC og mulighet til å publisere et ubegrensa antall artikler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Ingen årlig avgift</a:t>
            </a:r>
          </a:p>
          <a:p>
            <a:endParaRPr lang="nb-NO" sz="2400" dirty="0">
              <a:latin typeface="Haffer"/>
              <a:cs typeface="Calibri" panose="020F0502020204030204" pitchFamily="34" charset="0"/>
            </a:endParaRPr>
          </a:p>
          <a:p>
            <a:r>
              <a:rPr lang="nb-NO" sz="2400" dirty="0">
                <a:latin typeface="Haffer"/>
                <a:cs typeface="Calibri" panose="020F0502020204030204" pitchFamily="34" charset="0"/>
              </a:rPr>
              <a:t>Sikt-avtaler (fra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>
                <a:latin typeface="Haffer"/>
                <a:cs typeface="Calibri" panose="020F0502020204030204" pitchFamily="34" charset="0"/>
              </a:rPr>
              <a:t>MDPI (36 medlemmer)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err="1">
                <a:latin typeface="Haffer"/>
                <a:cs typeface="Calibri" panose="020F0502020204030204" pitchFamily="34" charset="0"/>
              </a:rPr>
              <a:t>Frontiers</a:t>
            </a:r>
            <a:r>
              <a:rPr lang="nb-NO" sz="2400" dirty="0">
                <a:latin typeface="Haffer"/>
                <a:cs typeface="Calibri" panose="020F0502020204030204" pitchFamily="34" charset="0"/>
              </a:rPr>
              <a:t> (34 medlemmer)</a:t>
            </a:r>
          </a:p>
          <a:p>
            <a:endParaRPr lang="nb-N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19975471"/>
      </p:ext>
    </p:extLst>
  </p:cSld>
  <p:clrMapOvr>
    <a:masterClrMapping/>
  </p:clrMapOvr>
</p:sld>
</file>

<file path=ppt/theme/theme1.xml><?xml version="1.0" encoding="utf-8"?>
<a:theme xmlns:a="http://schemas.openxmlformats.org/drawingml/2006/main" name="Inndel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tater og utevet tek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nhold">
  <a:themeElements>
    <a:clrScheme name="Custom 2">
      <a:dk1>
        <a:srgbClr val="0F0034"/>
      </a:dk1>
      <a:lt1>
        <a:srgbClr val="FFFFFF"/>
      </a:lt1>
      <a:dk2>
        <a:srgbClr val="0F0034"/>
      </a:dk2>
      <a:lt2>
        <a:srgbClr val="E7E9EA"/>
      </a:lt2>
      <a:accent1>
        <a:srgbClr val="6F4DFA"/>
      </a:accent1>
      <a:accent2>
        <a:srgbClr val="0F0034"/>
      </a:accent2>
      <a:accent3>
        <a:srgbClr val="E7E9EA"/>
      </a:accent3>
      <a:accent4>
        <a:srgbClr val="F3F1FE"/>
      </a:accent4>
      <a:accent5>
        <a:srgbClr val="B3B0FB"/>
      </a:accent5>
      <a:accent6>
        <a:srgbClr val="0F0034"/>
      </a:accent6>
      <a:hlink>
        <a:srgbClr val="6F4DFA"/>
      </a:hlink>
      <a:folHlink>
        <a:srgbClr val="502F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Innhold">
  <a:themeElements>
    <a:clrScheme name="Custom 2">
      <a:dk1>
        <a:srgbClr val="0F0034"/>
      </a:dk1>
      <a:lt1>
        <a:srgbClr val="FFFFFF"/>
      </a:lt1>
      <a:dk2>
        <a:srgbClr val="0F0034"/>
      </a:dk2>
      <a:lt2>
        <a:srgbClr val="E7E9EA"/>
      </a:lt2>
      <a:accent1>
        <a:srgbClr val="6F4DFA"/>
      </a:accent1>
      <a:accent2>
        <a:srgbClr val="0F0034"/>
      </a:accent2>
      <a:accent3>
        <a:srgbClr val="E7E9EA"/>
      </a:accent3>
      <a:accent4>
        <a:srgbClr val="F3F1FE"/>
      </a:accent4>
      <a:accent5>
        <a:srgbClr val="B3B0FB"/>
      </a:accent5>
      <a:accent6>
        <a:srgbClr val="0F0034"/>
      </a:accent6>
      <a:hlink>
        <a:srgbClr val="6F4DFA"/>
      </a:hlink>
      <a:folHlink>
        <a:srgbClr val="502F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kt-PP-mal-2021" id="{C39B055E-A493-694E-AC8C-7AC4F0EC5BFE}" vid="{3075BD39-E136-FC47-ABB3-FD4C00AC681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2E5A571DAF414A9592C30378476E91" ma:contentTypeVersion="49" ma:contentTypeDescription="Opprett et nytt dokument." ma:contentTypeScope="" ma:versionID="2b5ce5fcba76ce9b1b6a10d09f360c2f">
  <xsd:schema xmlns:xsd="http://www.w3.org/2001/XMLSchema" xmlns:xs="http://www.w3.org/2001/XMLSchema" xmlns:p="http://schemas.microsoft.com/office/2006/metadata/properties" xmlns:ns2="689de802-d8bd-42ff-ac62-c21d4f27f25e" xmlns:ns3="41b6089f-fd40-40f9-aa6e-3829ac65ff58" xmlns:ns4="867175d7-b237-4e04-bc13-502d35a55867" xmlns:ns5="01b79c5a-ad56-43a0-a351-8cb21f110a82" targetNamespace="http://schemas.microsoft.com/office/2006/metadata/properties" ma:root="true" ma:fieldsID="8597cb56b471383759695b796755f759" ns2:_="" ns3:_="" ns4:_="" ns5:_="">
    <xsd:import namespace="689de802-d8bd-42ff-ac62-c21d4f27f25e"/>
    <xsd:import namespace="41b6089f-fd40-40f9-aa6e-3829ac65ff58"/>
    <xsd:import namespace="867175d7-b237-4e04-bc13-502d35a55867"/>
    <xsd:import namespace="01b79c5a-ad56-43a0-a351-8cb21f110a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4:MediaLengthInSecond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de802-d8bd-42ff-ac62-c21d4f27f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6089f-fd40-40f9-aa6e-3829ac65ff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175d7-b237-4e04-bc13-502d35a55867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65173101-48cc-4b99-979d-df9619f1bb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79c5a-ad56-43a0-a351-8cb21f110a8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788a5711-5e9c-4226-b0a6-be117568b472}" ma:internalName="TaxCatchAll" ma:showField="CatchAllData" ma:web="01b79c5a-ad56-43a0-a351-8cb21f110a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1b6089f-fd40-40f9-aa6e-3829ac65ff58">
      <UserInfo>
        <DisplayName>Nils Benjamin Wheeler Andenæs</DisplayName>
        <AccountId>456</AccountId>
        <AccountType/>
      </UserInfo>
      <UserInfo>
        <DisplayName>Nina Karlstrøm</DisplayName>
        <AccountId>447</AccountId>
        <AccountType/>
      </UserInfo>
    </SharedWithUsers>
    <lcf76f155ced4ddcb4097134ff3c332f xmlns="867175d7-b237-4e04-bc13-502d35a55867">
      <Terms xmlns="http://schemas.microsoft.com/office/infopath/2007/PartnerControls"/>
    </lcf76f155ced4ddcb4097134ff3c332f>
    <TaxCatchAll xmlns="01b79c5a-ad56-43a0-a351-8cb21f110a82" xsi:nil="true"/>
  </documentManagement>
</p:properties>
</file>

<file path=customXml/itemProps1.xml><?xml version="1.0" encoding="utf-8"?>
<ds:datastoreItem xmlns:ds="http://schemas.openxmlformats.org/officeDocument/2006/customXml" ds:itemID="{F69DCDE1-942F-4E8C-A4FA-904A628112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DE09BA-1922-4490-806E-FF3B1C35A2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9de802-d8bd-42ff-ac62-c21d4f27f25e"/>
    <ds:schemaRef ds:uri="41b6089f-fd40-40f9-aa6e-3829ac65ff58"/>
    <ds:schemaRef ds:uri="867175d7-b237-4e04-bc13-502d35a55867"/>
    <ds:schemaRef ds:uri="01b79c5a-ad56-43a0-a351-8cb21f110a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C53D9C-454D-4A12-B052-9B4132A3FCF0}">
  <ds:schemaRefs>
    <ds:schemaRef ds:uri="http://www.w3.org/XML/1998/namespace"/>
    <ds:schemaRef ds:uri="http://purl.org/dc/elements/1.1/"/>
    <ds:schemaRef ds:uri="http://schemas.microsoft.com/office/2006/documentManagement/types"/>
    <ds:schemaRef ds:uri="867175d7-b237-4e04-bc13-502d35a55867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689de802-d8bd-42ff-ac62-c21d4f27f25e"/>
    <ds:schemaRef ds:uri="http://schemas.openxmlformats.org/package/2006/metadata/core-properties"/>
    <ds:schemaRef ds:uri="01b79c5a-ad56-43a0-a351-8cb21f110a82"/>
    <ds:schemaRef ds:uri="41b6089f-fd40-40f9-aa6e-3829ac65ff5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4934</TotalTime>
  <Words>754</Words>
  <Application>Microsoft Office PowerPoint</Application>
  <PresentationFormat>Widescreen</PresentationFormat>
  <Paragraphs>118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Haffer</vt:lpstr>
      <vt:lpstr>Symbol</vt:lpstr>
      <vt:lpstr>Times New Roman</vt:lpstr>
      <vt:lpstr>Inndeling</vt:lpstr>
      <vt:lpstr>Sitater og utevet tekst</vt:lpstr>
      <vt:lpstr>Innhold</vt:lpstr>
      <vt:lpstr>1_Innhold</vt:lpstr>
      <vt:lpstr>Avtalemodeller  Solveig Wikstrøm, Sikt 29. september 2022</vt:lpstr>
      <vt:lpstr>Alle avtalene våre: https://www.openscience.no/tilgang/konsortielisenser/informasjon/avtalene</vt:lpstr>
      <vt:lpstr>Hva er en «les»-avtale? (eller som oftest: En «big deal»-avtale)?</vt:lpstr>
      <vt:lpstr>Åpen tilgang: Fire hovedtyper</vt:lpstr>
      <vt:lpstr>OA-avtaler</vt:lpstr>
      <vt:lpstr>Hva er en publiser og les-avtale?</vt:lpstr>
      <vt:lpstr>Avtaletypen PAR åpner for dette:  </vt:lpstr>
      <vt:lpstr>Hva skjer framover med PAR-avtalene?</vt:lpstr>
      <vt:lpstr>De nyeste avtaletypene 1: Publiseringsavtale</vt:lpstr>
      <vt:lpstr>De nyeste avtaletypene 2: Diamant-avtale</vt:lpstr>
      <vt:lpstr>Spørsmål?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Peder Hiis</dc:creator>
  <cp:lastModifiedBy>Solveig Wikstrøm</cp:lastModifiedBy>
  <cp:revision>198</cp:revision>
  <dcterms:created xsi:type="dcterms:W3CDTF">2020-09-11T11:15:44Z</dcterms:created>
  <dcterms:modified xsi:type="dcterms:W3CDTF">2022-09-23T08:56:33Z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0x010100E82E5A571DAF414A9592C30378476E91</vt:lpwstr>
  </property>
</Properties>
</file>