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  <p:sldMasterId id="2147483700" r:id="rId4"/>
    <p:sldMasterId id="2147483661" r:id="rId5"/>
  </p:sldMasterIdLst>
  <p:notesMasterIdLst>
    <p:notesMasterId r:id="rId22"/>
  </p:notesMasterIdLst>
  <p:sldIdLst>
    <p:sldId id="279" r:id="rId6"/>
    <p:sldId id="362" r:id="rId7"/>
    <p:sldId id="359" r:id="rId8"/>
    <p:sldId id="363" r:id="rId9"/>
    <p:sldId id="351" r:id="rId10"/>
    <p:sldId id="356" r:id="rId11"/>
    <p:sldId id="368" r:id="rId12"/>
    <p:sldId id="365" r:id="rId13"/>
    <p:sldId id="361" r:id="rId14"/>
    <p:sldId id="370" r:id="rId15"/>
    <p:sldId id="371" r:id="rId16"/>
    <p:sldId id="373" r:id="rId17"/>
    <p:sldId id="376" r:id="rId18"/>
    <p:sldId id="374" r:id="rId19"/>
    <p:sldId id="375" r:id="rId20"/>
    <p:sldId id="256" r:id="rId21"/>
  </p:sldIdLst>
  <p:sldSz cx="12192000" cy="6858000"/>
  <p:notesSz cx="6858000" cy="9144000"/>
  <p:defaultTextStyle>
    <a:defPPr>
      <a:defRPr lang="en-N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035"/>
    <a:srgbClr val="6F4DFA"/>
    <a:srgbClr val="36374B"/>
    <a:srgbClr val="FFFFFF"/>
    <a:srgbClr val="F3F1FE"/>
    <a:srgbClr val="00313D"/>
    <a:srgbClr val="E7E9EA"/>
    <a:srgbClr val="1E4651"/>
    <a:srgbClr val="00B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02" autoAdjust="0"/>
    <p:restoredTop sz="94713"/>
  </p:normalViewPr>
  <p:slideViewPr>
    <p:cSldViewPr snapToGrid="0" snapToObjects="1">
      <p:cViewPr varScale="1">
        <p:scale>
          <a:sx n="96" d="100"/>
          <a:sy n="96" d="100"/>
        </p:scale>
        <p:origin x="9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3" d="100"/>
          <a:sy n="113" d="100"/>
        </p:scale>
        <p:origin x="27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s Harald Aasheim" userId="477e01bb-1206-4fe3-9784-622e875af3ce" providerId="ADAL" clId="{208A3D94-8CB4-4F4E-8B9F-D10B762CBBD0}"/>
    <pc:docChg chg="undo custSel addSld delSld modSld sldOrd">
      <pc:chgData name="Jens Harald Aasheim" userId="477e01bb-1206-4fe3-9784-622e875af3ce" providerId="ADAL" clId="{208A3D94-8CB4-4F4E-8B9F-D10B762CBBD0}" dt="2022-08-30T15:11:18.543" v="3980"/>
      <pc:docMkLst>
        <pc:docMk/>
      </pc:docMkLst>
      <pc:sldChg chg="modSp mod ord">
        <pc:chgData name="Jens Harald Aasheim" userId="477e01bb-1206-4fe3-9784-622e875af3ce" providerId="ADAL" clId="{208A3D94-8CB4-4F4E-8B9F-D10B762CBBD0}" dt="2022-08-30T13:21:36.536" v="3965"/>
        <pc:sldMkLst>
          <pc:docMk/>
          <pc:sldMk cId="1098107442" sldId="256"/>
        </pc:sldMkLst>
        <pc:spChg chg="mod">
          <ac:chgData name="Jens Harald Aasheim" userId="477e01bb-1206-4fe3-9784-622e875af3ce" providerId="ADAL" clId="{208A3D94-8CB4-4F4E-8B9F-D10B762CBBD0}" dt="2022-08-30T06:33:28.355" v="100" actId="1036"/>
          <ac:spMkLst>
            <pc:docMk/>
            <pc:sldMk cId="1098107442" sldId="256"/>
            <ac:spMk id="2" creationId="{6D7E349E-0CFA-45FE-B6B0-6DFECEF4D090}"/>
          </ac:spMkLst>
        </pc:spChg>
        <pc:spChg chg="mod">
          <ac:chgData name="Jens Harald Aasheim" userId="477e01bb-1206-4fe3-9784-622e875af3ce" providerId="ADAL" clId="{208A3D94-8CB4-4F4E-8B9F-D10B762CBBD0}" dt="2022-08-30T06:34:19.183" v="118" actId="20577"/>
          <ac:spMkLst>
            <pc:docMk/>
            <pc:sldMk cId="1098107442" sldId="256"/>
            <ac:spMk id="4" creationId="{5623157B-C34C-EC4A-90F1-A2F82041954E}"/>
          </ac:spMkLst>
        </pc:spChg>
        <pc:spChg chg="mod">
          <ac:chgData name="Jens Harald Aasheim" userId="477e01bb-1206-4fe3-9784-622e875af3ce" providerId="ADAL" clId="{208A3D94-8CB4-4F4E-8B9F-D10B762CBBD0}" dt="2022-08-30T06:33:43.732" v="107" actId="20577"/>
          <ac:spMkLst>
            <pc:docMk/>
            <pc:sldMk cId="1098107442" sldId="256"/>
            <ac:spMk id="7" creationId="{01293C7A-210F-8047-BF41-AD28EF08C352}"/>
          </ac:spMkLst>
        </pc:spChg>
      </pc:sldChg>
      <pc:sldChg chg="addSp modSp del ord">
        <pc:chgData name="Jens Harald Aasheim" userId="477e01bb-1206-4fe3-9784-622e875af3ce" providerId="ADAL" clId="{208A3D94-8CB4-4F4E-8B9F-D10B762CBBD0}" dt="2022-08-30T09:36:30.515" v="2542" actId="47"/>
        <pc:sldMkLst>
          <pc:docMk/>
          <pc:sldMk cId="3130244253" sldId="335"/>
        </pc:sldMkLst>
        <pc:spChg chg="add mod">
          <ac:chgData name="Jens Harald Aasheim" userId="477e01bb-1206-4fe3-9784-622e875af3ce" providerId="ADAL" clId="{208A3D94-8CB4-4F4E-8B9F-D10B762CBBD0}" dt="2022-08-30T09:30:12.899" v="2300"/>
          <ac:spMkLst>
            <pc:docMk/>
            <pc:sldMk cId="3130244253" sldId="335"/>
            <ac:spMk id="16" creationId="{55DF3C33-1A9D-5E81-65E5-7F6D67A13EFD}"/>
          </ac:spMkLst>
        </pc:spChg>
      </pc:sldChg>
      <pc:sldChg chg="addSp modSp mod ord">
        <pc:chgData name="Jens Harald Aasheim" userId="477e01bb-1206-4fe3-9784-622e875af3ce" providerId="ADAL" clId="{208A3D94-8CB4-4F4E-8B9F-D10B762CBBD0}" dt="2022-08-30T11:43:33.900" v="3325" actId="790"/>
        <pc:sldMkLst>
          <pc:docMk/>
          <pc:sldMk cId="1054912223" sldId="351"/>
        </pc:sldMkLst>
        <pc:spChg chg="mod">
          <ac:chgData name="Jens Harald Aasheim" userId="477e01bb-1206-4fe3-9784-622e875af3ce" providerId="ADAL" clId="{208A3D94-8CB4-4F4E-8B9F-D10B762CBBD0}" dt="2022-08-30T08:17:56.808" v="1402" actId="21"/>
          <ac:spMkLst>
            <pc:docMk/>
            <pc:sldMk cId="1054912223" sldId="351"/>
            <ac:spMk id="10" creationId="{459E096B-26DD-5C45-B23B-B0D3C2D0EEF0}"/>
          </ac:spMkLst>
        </pc:spChg>
        <pc:spChg chg="mod">
          <ac:chgData name="Jens Harald Aasheim" userId="477e01bb-1206-4fe3-9784-622e875af3ce" providerId="ADAL" clId="{208A3D94-8CB4-4F4E-8B9F-D10B762CBBD0}" dt="2022-08-30T08:08:48.328" v="1327" actId="113"/>
          <ac:spMkLst>
            <pc:docMk/>
            <pc:sldMk cId="1054912223" sldId="351"/>
            <ac:spMk id="11" creationId="{BFC48867-3B8D-B64D-9AAD-9189765EA269}"/>
          </ac:spMkLst>
        </pc:spChg>
        <pc:spChg chg="add mod">
          <ac:chgData name="Jens Harald Aasheim" userId="477e01bb-1206-4fe3-9784-622e875af3ce" providerId="ADAL" clId="{208A3D94-8CB4-4F4E-8B9F-D10B762CBBD0}" dt="2022-08-30T08:25:47.915" v="1452" actId="1037"/>
          <ac:spMkLst>
            <pc:docMk/>
            <pc:sldMk cId="1054912223" sldId="351"/>
            <ac:spMk id="12" creationId="{F8A21FED-9BC0-8C2F-873D-AA9CF6394B36}"/>
          </ac:spMkLst>
        </pc:spChg>
        <pc:spChg chg="add mod">
          <ac:chgData name="Jens Harald Aasheim" userId="477e01bb-1206-4fe3-9784-622e875af3ce" providerId="ADAL" clId="{208A3D94-8CB4-4F4E-8B9F-D10B762CBBD0}" dt="2022-08-30T11:43:33.900" v="3325" actId="790"/>
          <ac:spMkLst>
            <pc:docMk/>
            <pc:sldMk cId="1054912223" sldId="351"/>
            <ac:spMk id="13" creationId="{018FAB2B-642F-5C81-B039-C3904F4192A9}"/>
          </ac:spMkLst>
        </pc:spChg>
        <pc:spChg chg="mod">
          <ac:chgData name="Jens Harald Aasheim" userId="477e01bb-1206-4fe3-9784-622e875af3ce" providerId="ADAL" clId="{208A3D94-8CB4-4F4E-8B9F-D10B762CBBD0}" dt="2022-08-30T11:43:02.846" v="3321" actId="790"/>
          <ac:spMkLst>
            <pc:docMk/>
            <pc:sldMk cId="1054912223" sldId="351"/>
            <ac:spMk id="18" creationId="{0674C484-3F6F-BF4A-B0D4-73D1009617D7}"/>
          </ac:spMkLst>
        </pc:spChg>
        <pc:spChg chg="mod">
          <ac:chgData name="Jens Harald Aasheim" userId="477e01bb-1206-4fe3-9784-622e875af3ce" providerId="ADAL" clId="{208A3D94-8CB4-4F4E-8B9F-D10B762CBBD0}" dt="2022-08-30T11:43:10.156" v="3322" actId="790"/>
          <ac:spMkLst>
            <pc:docMk/>
            <pc:sldMk cId="1054912223" sldId="351"/>
            <ac:spMk id="19" creationId="{DD902563-1DFC-6648-88AB-8479C7DD03A1}"/>
          </ac:spMkLst>
        </pc:spChg>
        <pc:spChg chg="mod ord">
          <ac:chgData name="Jens Harald Aasheim" userId="477e01bb-1206-4fe3-9784-622e875af3ce" providerId="ADAL" clId="{208A3D94-8CB4-4F4E-8B9F-D10B762CBBD0}" dt="2022-08-30T08:06:21.227" v="1201" actId="167"/>
          <ac:spMkLst>
            <pc:docMk/>
            <pc:sldMk cId="1054912223" sldId="351"/>
            <ac:spMk id="20" creationId="{CFCA089C-5E11-8B46-9D98-FBE7C10BAC4C}"/>
          </ac:spMkLst>
        </pc:spChg>
        <pc:spChg chg="mod">
          <ac:chgData name="Jens Harald Aasheim" userId="477e01bb-1206-4fe3-9784-622e875af3ce" providerId="ADAL" clId="{208A3D94-8CB4-4F4E-8B9F-D10B762CBBD0}" dt="2022-08-30T11:43:25.259" v="3324" actId="790"/>
          <ac:spMkLst>
            <pc:docMk/>
            <pc:sldMk cId="1054912223" sldId="351"/>
            <ac:spMk id="21" creationId="{AE9104E8-3D0A-9A4C-AD40-3B0B1D3FF416}"/>
          </ac:spMkLst>
        </pc:spChg>
        <pc:spChg chg="mod">
          <ac:chgData name="Jens Harald Aasheim" userId="477e01bb-1206-4fe3-9784-622e875af3ce" providerId="ADAL" clId="{208A3D94-8CB4-4F4E-8B9F-D10B762CBBD0}" dt="2022-08-30T11:43:17.203" v="3323" actId="790"/>
          <ac:spMkLst>
            <pc:docMk/>
            <pc:sldMk cId="1054912223" sldId="351"/>
            <ac:spMk id="22" creationId="{17998A5E-2CB2-424E-98E4-205188C2CA29}"/>
          </ac:spMkLst>
        </pc:spChg>
        <pc:spChg chg="mod">
          <ac:chgData name="Jens Harald Aasheim" userId="477e01bb-1206-4fe3-9784-622e875af3ce" providerId="ADAL" clId="{208A3D94-8CB4-4F4E-8B9F-D10B762CBBD0}" dt="2022-08-30T08:08:31.937" v="1324" actId="113"/>
          <ac:spMkLst>
            <pc:docMk/>
            <pc:sldMk cId="1054912223" sldId="351"/>
            <ac:spMk id="26" creationId="{C66E8867-E345-D147-B43B-437A0A858535}"/>
          </ac:spMkLst>
        </pc:spChg>
        <pc:picChg chg="add mod">
          <ac:chgData name="Jens Harald Aasheim" userId="477e01bb-1206-4fe3-9784-622e875af3ce" providerId="ADAL" clId="{208A3D94-8CB4-4F4E-8B9F-D10B762CBBD0}" dt="2022-08-30T08:26:08.706" v="1474" actId="1036"/>
          <ac:picMkLst>
            <pc:docMk/>
            <pc:sldMk cId="1054912223" sldId="351"/>
            <ac:picMk id="5" creationId="{852FE68D-1FFB-E4B7-A1E4-C2DA12F1A617}"/>
          </ac:picMkLst>
        </pc:picChg>
        <pc:picChg chg="add mod">
          <ac:chgData name="Jens Harald Aasheim" userId="477e01bb-1206-4fe3-9784-622e875af3ce" providerId="ADAL" clId="{208A3D94-8CB4-4F4E-8B9F-D10B762CBBD0}" dt="2022-08-30T08:26:08.706" v="1474" actId="1036"/>
          <ac:picMkLst>
            <pc:docMk/>
            <pc:sldMk cId="1054912223" sldId="351"/>
            <ac:picMk id="7" creationId="{9218068D-05C5-1CFE-A77D-78AAF228DDE3}"/>
          </ac:picMkLst>
        </pc:picChg>
        <pc:picChg chg="add mod">
          <ac:chgData name="Jens Harald Aasheim" userId="477e01bb-1206-4fe3-9784-622e875af3ce" providerId="ADAL" clId="{208A3D94-8CB4-4F4E-8B9F-D10B762CBBD0}" dt="2022-08-30T08:25:16.246" v="1435" actId="14100"/>
          <ac:picMkLst>
            <pc:docMk/>
            <pc:sldMk cId="1054912223" sldId="351"/>
            <ac:picMk id="9" creationId="{838F60AC-3350-F53F-8901-49C09BF9F469}"/>
          </ac:picMkLst>
        </pc:picChg>
      </pc:sldChg>
      <pc:sldChg chg="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307901594" sldId="352"/>
        </pc:sldMkLst>
      </pc:sldChg>
      <pc:sldChg chg="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3987859326" sldId="355"/>
        </pc:sldMkLst>
      </pc:sldChg>
      <pc:sldChg chg="delSp modSp mod ord">
        <pc:chgData name="Jens Harald Aasheim" userId="477e01bb-1206-4fe3-9784-622e875af3ce" providerId="ADAL" clId="{208A3D94-8CB4-4F4E-8B9F-D10B762CBBD0}" dt="2022-08-30T11:46:15.854" v="3365" actId="113"/>
        <pc:sldMkLst>
          <pc:docMk/>
          <pc:sldMk cId="3947732518" sldId="356"/>
        </pc:sldMkLst>
        <pc:spChg chg="mod">
          <ac:chgData name="Jens Harald Aasheim" userId="477e01bb-1206-4fe3-9784-622e875af3ce" providerId="ADAL" clId="{208A3D94-8CB4-4F4E-8B9F-D10B762CBBD0}" dt="2022-08-30T09:17:11.065" v="2050" actId="20577"/>
          <ac:spMkLst>
            <pc:docMk/>
            <pc:sldMk cId="3947732518" sldId="356"/>
            <ac:spMk id="5" creationId="{D8551E37-886C-4A21-8F32-1D2654D9F729}"/>
          </ac:spMkLst>
        </pc:spChg>
        <pc:spChg chg="mod">
          <ac:chgData name="Jens Harald Aasheim" userId="477e01bb-1206-4fe3-9784-622e875af3ce" providerId="ADAL" clId="{208A3D94-8CB4-4F4E-8B9F-D10B762CBBD0}" dt="2022-08-30T11:46:15.854" v="3365" actId="113"/>
          <ac:spMkLst>
            <pc:docMk/>
            <pc:sldMk cId="3947732518" sldId="356"/>
            <ac:spMk id="7" creationId="{D950C7AA-4ED1-4D44-9481-1459A0B315CD}"/>
          </ac:spMkLst>
        </pc:spChg>
        <pc:spChg chg="del">
          <ac:chgData name="Jens Harald Aasheim" userId="477e01bb-1206-4fe3-9784-622e875af3ce" providerId="ADAL" clId="{208A3D94-8CB4-4F4E-8B9F-D10B762CBBD0}" dt="2022-08-30T09:22:24.319" v="2152" actId="478"/>
          <ac:spMkLst>
            <pc:docMk/>
            <pc:sldMk cId="3947732518" sldId="356"/>
            <ac:spMk id="9" creationId="{4C9FF7DB-E992-4863-AC08-F5EB479623DD}"/>
          </ac:spMkLst>
        </pc:spChg>
        <pc:spChg chg="mod">
          <ac:chgData name="Jens Harald Aasheim" userId="477e01bb-1206-4fe3-9784-622e875af3ce" providerId="ADAL" clId="{208A3D94-8CB4-4F4E-8B9F-D10B762CBBD0}" dt="2022-08-30T11:45:32.655" v="3338" actId="255"/>
          <ac:spMkLst>
            <pc:docMk/>
            <pc:sldMk cId="3947732518" sldId="356"/>
            <ac:spMk id="15" creationId="{601985CF-B0AD-478D-AE2E-6D2C8D869A00}"/>
          </ac:spMkLst>
        </pc:spChg>
        <pc:picChg chg="mod">
          <ac:chgData name="Jens Harald Aasheim" userId="477e01bb-1206-4fe3-9784-622e875af3ce" providerId="ADAL" clId="{208A3D94-8CB4-4F4E-8B9F-D10B762CBBD0}" dt="2022-08-30T09:22:48.307" v="2171" actId="1036"/>
          <ac:picMkLst>
            <pc:docMk/>
            <pc:sldMk cId="3947732518" sldId="356"/>
            <ac:picMk id="10" creationId="{29876529-EA27-9E40-8FA2-09EC0273AE9E}"/>
          </ac:picMkLst>
        </pc:picChg>
      </pc:sldChg>
      <pc:sldChg chg="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2280828704" sldId="357"/>
        </pc:sldMkLst>
      </pc:sldChg>
      <pc:sldChg chg="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2505300991" sldId="358"/>
        </pc:sldMkLst>
      </pc:sldChg>
      <pc:sldChg chg="modSp mod">
        <pc:chgData name="Jens Harald Aasheim" userId="477e01bb-1206-4fe3-9784-622e875af3ce" providerId="ADAL" clId="{208A3D94-8CB4-4F4E-8B9F-D10B762CBBD0}" dt="2022-08-30T11:40:10.295" v="3303" actId="2711"/>
        <pc:sldMkLst>
          <pc:docMk/>
          <pc:sldMk cId="1002703470" sldId="359"/>
        </pc:sldMkLst>
        <pc:spChg chg="mod">
          <ac:chgData name="Jens Harald Aasheim" userId="477e01bb-1206-4fe3-9784-622e875af3ce" providerId="ADAL" clId="{208A3D94-8CB4-4F4E-8B9F-D10B762CBBD0}" dt="2022-08-30T06:37:09.258" v="155" actId="20577"/>
          <ac:spMkLst>
            <pc:docMk/>
            <pc:sldMk cId="1002703470" sldId="359"/>
            <ac:spMk id="5" creationId="{D8551E37-886C-4A21-8F32-1D2654D9F729}"/>
          </ac:spMkLst>
        </pc:spChg>
        <pc:spChg chg="mod">
          <ac:chgData name="Jens Harald Aasheim" userId="477e01bb-1206-4fe3-9784-622e875af3ce" providerId="ADAL" clId="{208A3D94-8CB4-4F4E-8B9F-D10B762CBBD0}" dt="2022-08-30T06:43:07.589" v="389" actId="255"/>
          <ac:spMkLst>
            <pc:docMk/>
            <pc:sldMk cId="1002703470" sldId="359"/>
            <ac:spMk id="7" creationId="{BFC48867-3B8D-B64D-9AAD-9189765EA269}"/>
          </ac:spMkLst>
        </pc:spChg>
        <pc:spChg chg="mod">
          <ac:chgData name="Jens Harald Aasheim" userId="477e01bb-1206-4fe3-9784-622e875af3ce" providerId="ADAL" clId="{208A3D94-8CB4-4F4E-8B9F-D10B762CBBD0}" dt="2022-08-30T11:39:55.350" v="3302" actId="2711"/>
          <ac:spMkLst>
            <pc:docMk/>
            <pc:sldMk cId="1002703470" sldId="359"/>
            <ac:spMk id="14" creationId="{6233CFA7-2F12-F245-B1E0-BEB94B5070B5}"/>
          </ac:spMkLst>
        </pc:spChg>
        <pc:spChg chg="mod">
          <ac:chgData name="Jens Harald Aasheim" userId="477e01bb-1206-4fe3-9784-622e875af3ce" providerId="ADAL" clId="{208A3D94-8CB4-4F4E-8B9F-D10B762CBBD0}" dt="2022-08-30T06:45:57.088" v="456" actId="20577"/>
          <ac:spMkLst>
            <pc:docMk/>
            <pc:sldMk cId="1002703470" sldId="359"/>
            <ac:spMk id="15" creationId="{601985CF-B0AD-478D-AE2E-6D2C8D869A00}"/>
          </ac:spMkLst>
        </pc:spChg>
        <pc:spChg chg="mod">
          <ac:chgData name="Jens Harald Aasheim" userId="477e01bb-1206-4fe3-9784-622e875af3ce" providerId="ADAL" clId="{208A3D94-8CB4-4F4E-8B9F-D10B762CBBD0}" dt="2022-08-30T11:40:10.295" v="3303" actId="2711"/>
          <ac:spMkLst>
            <pc:docMk/>
            <pc:sldMk cId="1002703470" sldId="359"/>
            <ac:spMk id="17" creationId="{B227663F-EE1E-1A41-ACB2-53004484F522}"/>
          </ac:spMkLst>
        </pc:spChg>
      </pc:sldChg>
      <pc:sldChg chg="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4136764769" sldId="360"/>
        </pc:sldMkLst>
      </pc:sldChg>
      <pc:sldChg chg="modSp add mod">
        <pc:chgData name="Jens Harald Aasheim" userId="477e01bb-1206-4fe3-9784-622e875af3ce" providerId="ADAL" clId="{208A3D94-8CB4-4F4E-8B9F-D10B762CBBD0}" dt="2022-08-30T11:25:34.544" v="3210" actId="20577"/>
        <pc:sldMkLst>
          <pc:docMk/>
          <pc:sldMk cId="4290861306" sldId="361"/>
        </pc:sldMkLst>
        <pc:spChg chg="mod">
          <ac:chgData name="Jens Harald Aasheim" userId="477e01bb-1206-4fe3-9784-622e875af3ce" providerId="ADAL" clId="{208A3D94-8CB4-4F4E-8B9F-D10B762CBBD0}" dt="2022-08-30T11:09:48.975" v="2924" actId="20577"/>
          <ac:spMkLst>
            <pc:docMk/>
            <pc:sldMk cId="4290861306" sldId="361"/>
            <ac:spMk id="5" creationId="{D8551E37-886C-4A21-8F32-1D2654D9F729}"/>
          </ac:spMkLst>
        </pc:spChg>
        <pc:spChg chg="mod">
          <ac:chgData name="Jens Harald Aasheim" userId="477e01bb-1206-4fe3-9784-622e875af3ce" providerId="ADAL" clId="{208A3D94-8CB4-4F4E-8B9F-D10B762CBBD0}" dt="2022-08-30T11:25:12.201" v="3208" actId="790"/>
          <ac:spMkLst>
            <pc:docMk/>
            <pc:sldMk cId="4290861306" sldId="361"/>
            <ac:spMk id="7" creationId="{BFC48867-3B8D-B64D-9AAD-9189765EA269}"/>
          </ac:spMkLst>
        </pc:spChg>
        <pc:spChg chg="mod">
          <ac:chgData name="Jens Harald Aasheim" userId="477e01bb-1206-4fe3-9784-622e875af3ce" providerId="ADAL" clId="{208A3D94-8CB4-4F4E-8B9F-D10B762CBBD0}" dt="2022-08-30T11:25:12.201" v="3208" actId="790"/>
          <ac:spMkLst>
            <pc:docMk/>
            <pc:sldMk cId="4290861306" sldId="361"/>
            <ac:spMk id="14" creationId="{6233CFA7-2F12-F245-B1E0-BEB94B5070B5}"/>
          </ac:spMkLst>
        </pc:spChg>
        <pc:spChg chg="mod">
          <ac:chgData name="Jens Harald Aasheim" userId="477e01bb-1206-4fe3-9784-622e875af3ce" providerId="ADAL" clId="{208A3D94-8CB4-4F4E-8B9F-D10B762CBBD0}" dt="2022-08-30T11:21:54.147" v="3112" actId="790"/>
          <ac:spMkLst>
            <pc:docMk/>
            <pc:sldMk cId="4290861306" sldId="361"/>
            <ac:spMk id="15" creationId="{601985CF-B0AD-478D-AE2E-6D2C8D869A00}"/>
          </ac:spMkLst>
        </pc:spChg>
        <pc:spChg chg="mod">
          <ac:chgData name="Jens Harald Aasheim" userId="477e01bb-1206-4fe3-9784-622e875af3ce" providerId="ADAL" clId="{208A3D94-8CB4-4F4E-8B9F-D10B762CBBD0}" dt="2022-08-30T11:25:34.544" v="3210" actId="20577"/>
          <ac:spMkLst>
            <pc:docMk/>
            <pc:sldMk cId="4290861306" sldId="361"/>
            <ac:spMk id="17" creationId="{B227663F-EE1E-1A41-ACB2-53004484F522}"/>
          </ac:spMkLst>
        </pc:spChg>
      </pc:sldChg>
      <pc:sldChg chg="modSp add mod">
        <pc:chgData name="Jens Harald Aasheim" userId="477e01bb-1206-4fe3-9784-622e875af3ce" providerId="ADAL" clId="{208A3D94-8CB4-4F4E-8B9F-D10B762CBBD0}" dt="2022-08-30T13:21:22.944" v="3963" actId="20577"/>
        <pc:sldMkLst>
          <pc:docMk/>
          <pc:sldMk cId="154256347" sldId="362"/>
        </pc:sldMkLst>
        <pc:spChg chg="mod">
          <ac:chgData name="Jens Harald Aasheim" userId="477e01bb-1206-4fe3-9784-622e875af3ce" providerId="ADAL" clId="{208A3D94-8CB4-4F4E-8B9F-D10B762CBBD0}" dt="2022-08-30T13:21:22.944" v="3963" actId="20577"/>
          <ac:spMkLst>
            <pc:docMk/>
            <pc:sldMk cId="154256347" sldId="362"/>
            <ac:spMk id="7" creationId="{01293C7A-210F-8047-BF41-AD28EF08C352}"/>
          </ac:spMkLst>
        </pc:spChg>
      </pc:sldChg>
      <pc:sldChg chg="modSp add mod ord">
        <pc:chgData name="Jens Harald Aasheim" userId="477e01bb-1206-4fe3-9784-622e875af3ce" providerId="ADAL" clId="{208A3D94-8CB4-4F4E-8B9F-D10B762CBBD0}" dt="2022-08-30T11:41:15.204" v="3306" actId="790"/>
        <pc:sldMkLst>
          <pc:docMk/>
          <pc:sldMk cId="4000293113" sldId="363"/>
        </pc:sldMkLst>
        <pc:spChg chg="mod">
          <ac:chgData name="Jens Harald Aasheim" userId="477e01bb-1206-4fe3-9784-622e875af3ce" providerId="ADAL" clId="{208A3D94-8CB4-4F4E-8B9F-D10B762CBBD0}" dt="2022-08-30T11:41:15.204" v="3306" actId="790"/>
          <ac:spMkLst>
            <pc:docMk/>
            <pc:sldMk cId="4000293113" sldId="363"/>
            <ac:spMk id="5" creationId="{D8551E37-886C-4A21-8F32-1D2654D9F729}"/>
          </ac:spMkLst>
        </pc:spChg>
        <pc:spChg chg="mod">
          <ac:chgData name="Jens Harald Aasheim" userId="477e01bb-1206-4fe3-9784-622e875af3ce" providerId="ADAL" clId="{208A3D94-8CB4-4F4E-8B9F-D10B762CBBD0}" dt="2022-08-30T11:41:04.165" v="3305" actId="790"/>
          <ac:spMkLst>
            <pc:docMk/>
            <pc:sldMk cId="4000293113" sldId="363"/>
            <ac:spMk id="7" creationId="{3EDB7FE4-BB2E-4AE1-AF6C-552F5050052C}"/>
          </ac:spMkLst>
        </pc:spChg>
        <pc:spChg chg="mod">
          <ac:chgData name="Jens Harald Aasheim" userId="477e01bb-1206-4fe3-9784-622e875af3ce" providerId="ADAL" clId="{208A3D94-8CB4-4F4E-8B9F-D10B762CBBD0}" dt="2022-08-30T11:41:04.165" v="3305" actId="790"/>
          <ac:spMkLst>
            <pc:docMk/>
            <pc:sldMk cId="4000293113" sldId="363"/>
            <ac:spMk id="15" creationId="{601985CF-B0AD-478D-AE2E-6D2C8D869A00}"/>
          </ac:spMkLst>
        </pc:spChg>
      </pc:sldChg>
      <pc:sldChg chg="add 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1976370131" sldId="364"/>
        </pc:sldMkLst>
      </pc:sldChg>
      <pc:sldChg chg="modSp add mod ord">
        <pc:chgData name="Jens Harald Aasheim" userId="477e01bb-1206-4fe3-9784-622e875af3ce" providerId="ADAL" clId="{208A3D94-8CB4-4F4E-8B9F-D10B762CBBD0}" dt="2022-08-30T11:08:16.596" v="2904" actId="6549"/>
        <pc:sldMkLst>
          <pc:docMk/>
          <pc:sldMk cId="176808109" sldId="365"/>
        </pc:sldMkLst>
        <pc:spChg chg="mod">
          <ac:chgData name="Jens Harald Aasheim" userId="477e01bb-1206-4fe3-9784-622e875af3ce" providerId="ADAL" clId="{208A3D94-8CB4-4F4E-8B9F-D10B762CBBD0}" dt="2022-08-30T11:08:16.596" v="2904" actId="6549"/>
          <ac:spMkLst>
            <pc:docMk/>
            <pc:sldMk cId="176808109" sldId="365"/>
            <ac:spMk id="2" creationId="{B82EA3D8-EADE-43DB-8192-84B2ECE7A395}"/>
          </ac:spMkLst>
        </pc:spChg>
        <pc:spChg chg="mod">
          <ac:chgData name="Jens Harald Aasheim" userId="477e01bb-1206-4fe3-9784-622e875af3ce" providerId="ADAL" clId="{208A3D94-8CB4-4F4E-8B9F-D10B762CBBD0}" dt="2022-08-30T09:41:07.293" v="2607" actId="20577"/>
          <ac:spMkLst>
            <pc:docMk/>
            <pc:sldMk cId="176808109" sldId="365"/>
            <ac:spMk id="5" creationId="{D8551E37-886C-4A21-8F32-1D2654D9F729}"/>
          </ac:spMkLst>
        </pc:spChg>
        <pc:spChg chg="mod">
          <ac:chgData name="Jens Harald Aasheim" userId="477e01bb-1206-4fe3-9784-622e875af3ce" providerId="ADAL" clId="{208A3D94-8CB4-4F4E-8B9F-D10B762CBBD0}" dt="2022-08-30T09:53:55.926" v="2867" actId="790"/>
          <ac:spMkLst>
            <pc:docMk/>
            <pc:sldMk cId="176808109" sldId="365"/>
            <ac:spMk id="15" creationId="{601985CF-B0AD-478D-AE2E-6D2C8D869A00}"/>
          </ac:spMkLst>
        </pc:spChg>
      </pc:sldChg>
      <pc:sldChg chg="add 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1808124206" sldId="366"/>
        </pc:sldMkLst>
      </pc:sldChg>
      <pc:sldChg chg="add 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2643589710" sldId="367"/>
        </pc:sldMkLst>
      </pc:sldChg>
      <pc:sldChg chg="addSp delSp modSp add mod">
        <pc:chgData name="Jens Harald Aasheim" userId="477e01bb-1206-4fe3-9784-622e875af3ce" providerId="ADAL" clId="{208A3D94-8CB4-4F4E-8B9F-D10B762CBBD0}" dt="2022-08-30T11:45:01.484" v="3334" actId="1035"/>
        <pc:sldMkLst>
          <pc:docMk/>
          <pc:sldMk cId="403139330" sldId="368"/>
        </pc:sldMkLst>
        <pc:spChg chg="mod">
          <ac:chgData name="Jens Harald Aasheim" userId="477e01bb-1206-4fe3-9784-622e875af3ce" providerId="ADAL" clId="{208A3D94-8CB4-4F4E-8B9F-D10B762CBBD0}" dt="2022-08-30T11:45:01.484" v="3334" actId="1035"/>
          <ac:spMkLst>
            <pc:docMk/>
            <pc:sldMk cId="403139330" sldId="368"/>
            <ac:spMk id="5" creationId="{D8551E37-886C-4A21-8F32-1D2654D9F729}"/>
          </ac:spMkLst>
        </pc:spChg>
        <pc:spChg chg="del">
          <ac:chgData name="Jens Harald Aasheim" userId="477e01bb-1206-4fe3-9784-622e875af3ce" providerId="ADAL" clId="{208A3D94-8CB4-4F4E-8B9F-D10B762CBBD0}" dt="2022-08-30T09:31:09.978" v="2303" actId="478"/>
          <ac:spMkLst>
            <pc:docMk/>
            <pc:sldMk cId="403139330" sldId="368"/>
            <ac:spMk id="7" creationId="{D950C7AA-4ED1-4D44-9481-1459A0B315CD}"/>
          </ac:spMkLst>
        </pc:spChg>
        <pc:spChg chg="add mod">
          <ac:chgData name="Jens Harald Aasheim" userId="477e01bb-1206-4fe3-9784-622e875af3ce" providerId="ADAL" clId="{208A3D94-8CB4-4F4E-8B9F-D10B762CBBD0}" dt="2022-08-30T09:35:29.488" v="2518" actId="1036"/>
          <ac:spMkLst>
            <pc:docMk/>
            <pc:sldMk cId="403139330" sldId="368"/>
            <ac:spMk id="8" creationId="{49990A1C-82BD-CCB6-8418-9C0045A99D33}"/>
          </ac:spMkLst>
        </pc:spChg>
        <pc:spChg chg="add mod">
          <ac:chgData name="Jens Harald Aasheim" userId="477e01bb-1206-4fe3-9784-622e875af3ce" providerId="ADAL" clId="{208A3D94-8CB4-4F4E-8B9F-D10B762CBBD0}" dt="2022-08-30T11:44:19.043" v="3327" actId="790"/>
          <ac:spMkLst>
            <pc:docMk/>
            <pc:sldMk cId="403139330" sldId="368"/>
            <ac:spMk id="9" creationId="{B8443148-098F-2791-5EDB-34339B5A0866}"/>
          </ac:spMkLst>
        </pc:spChg>
        <pc:spChg chg="add mod">
          <ac:chgData name="Jens Harald Aasheim" userId="477e01bb-1206-4fe3-9784-622e875af3ce" providerId="ADAL" clId="{208A3D94-8CB4-4F4E-8B9F-D10B762CBBD0}" dt="2022-08-30T11:44:08.811" v="3326" actId="790"/>
          <ac:spMkLst>
            <pc:docMk/>
            <pc:sldMk cId="403139330" sldId="368"/>
            <ac:spMk id="11" creationId="{16589174-E8AB-4896-A360-01090BEFC937}"/>
          </ac:spMkLst>
        </pc:spChg>
        <pc:spChg chg="add mod">
          <ac:chgData name="Jens Harald Aasheim" userId="477e01bb-1206-4fe3-9784-622e875af3ce" providerId="ADAL" clId="{208A3D94-8CB4-4F4E-8B9F-D10B762CBBD0}" dt="2022-08-30T09:35:29.488" v="2518" actId="1036"/>
          <ac:spMkLst>
            <pc:docMk/>
            <pc:sldMk cId="403139330" sldId="368"/>
            <ac:spMk id="12" creationId="{EF0BA801-2CDF-5F65-7E9A-1949742CFFDA}"/>
          </ac:spMkLst>
        </pc:spChg>
        <pc:spChg chg="add mod">
          <ac:chgData name="Jens Harald Aasheim" userId="477e01bb-1206-4fe3-9784-622e875af3ce" providerId="ADAL" clId="{208A3D94-8CB4-4F4E-8B9F-D10B762CBBD0}" dt="2022-08-30T11:44:29.067" v="3328" actId="790"/>
          <ac:spMkLst>
            <pc:docMk/>
            <pc:sldMk cId="403139330" sldId="368"/>
            <ac:spMk id="13" creationId="{54018553-B2F8-12E1-5CBF-DEC72437DD63}"/>
          </ac:spMkLst>
        </pc:spChg>
        <pc:spChg chg="add mod">
          <ac:chgData name="Jens Harald Aasheim" userId="477e01bb-1206-4fe3-9784-622e875af3ce" providerId="ADAL" clId="{208A3D94-8CB4-4F4E-8B9F-D10B762CBBD0}" dt="2022-08-30T11:44:29.067" v="3328" actId="790"/>
          <ac:spMkLst>
            <pc:docMk/>
            <pc:sldMk cId="403139330" sldId="368"/>
            <ac:spMk id="14" creationId="{8C4257B9-A91B-4470-01B5-BC120B862C2B}"/>
          </ac:spMkLst>
        </pc:spChg>
        <pc:spChg chg="del">
          <ac:chgData name="Jens Harald Aasheim" userId="477e01bb-1206-4fe3-9784-622e875af3ce" providerId="ADAL" clId="{208A3D94-8CB4-4F4E-8B9F-D10B762CBBD0}" dt="2022-08-30T09:31:07.117" v="2302" actId="478"/>
          <ac:spMkLst>
            <pc:docMk/>
            <pc:sldMk cId="403139330" sldId="368"/>
            <ac:spMk id="15" creationId="{601985CF-B0AD-478D-AE2E-6D2C8D869A00}"/>
          </ac:spMkLst>
        </pc:spChg>
        <pc:spChg chg="add mod">
          <ac:chgData name="Jens Harald Aasheim" userId="477e01bb-1206-4fe3-9784-622e875af3ce" providerId="ADAL" clId="{208A3D94-8CB4-4F4E-8B9F-D10B762CBBD0}" dt="2022-08-30T09:35:39.907" v="2541" actId="1036"/>
          <ac:spMkLst>
            <pc:docMk/>
            <pc:sldMk cId="403139330" sldId="368"/>
            <ac:spMk id="16" creationId="{1C401BBC-97C4-AA7C-2B0A-0E1E95583A47}"/>
          </ac:spMkLst>
        </pc:spChg>
        <pc:spChg chg="add mod">
          <ac:chgData name="Jens Harald Aasheim" userId="477e01bb-1206-4fe3-9784-622e875af3ce" providerId="ADAL" clId="{208A3D94-8CB4-4F4E-8B9F-D10B762CBBD0}" dt="2022-08-30T09:39:29.890" v="2565" actId="255"/>
          <ac:spMkLst>
            <pc:docMk/>
            <pc:sldMk cId="403139330" sldId="368"/>
            <ac:spMk id="17" creationId="{F8831576-6B4A-B936-B963-F3258019DF4A}"/>
          </ac:spMkLst>
        </pc:spChg>
        <pc:spChg chg="add mod">
          <ac:chgData name="Jens Harald Aasheim" userId="477e01bb-1206-4fe3-9784-622e875af3ce" providerId="ADAL" clId="{208A3D94-8CB4-4F4E-8B9F-D10B762CBBD0}" dt="2022-08-30T09:35:39.907" v="2541" actId="1036"/>
          <ac:spMkLst>
            <pc:docMk/>
            <pc:sldMk cId="403139330" sldId="368"/>
            <ac:spMk id="18" creationId="{90444D24-70A4-4A47-6BF3-A3C2289C8D9D}"/>
          </ac:spMkLst>
        </pc:spChg>
        <pc:spChg chg="add mod">
          <ac:chgData name="Jens Harald Aasheim" userId="477e01bb-1206-4fe3-9784-622e875af3ce" providerId="ADAL" clId="{208A3D94-8CB4-4F4E-8B9F-D10B762CBBD0}" dt="2022-08-30T09:35:39.907" v="2541" actId="1036"/>
          <ac:spMkLst>
            <pc:docMk/>
            <pc:sldMk cId="403139330" sldId="368"/>
            <ac:spMk id="19" creationId="{D613C60F-6A30-1BDE-605A-8CEBC904A0CF}"/>
          </ac:spMkLst>
        </pc:spChg>
        <pc:spChg chg="add mod">
          <ac:chgData name="Jens Harald Aasheim" userId="477e01bb-1206-4fe3-9784-622e875af3ce" providerId="ADAL" clId="{208A3D94-8CB4-4F4E-8B9F-D10B762CBBD0}" dt="2022-08-30T11:44:41.956" v="3329" actId="790"/>
          <ac:spMkLst>
            <pc:docMk/>
            <pc:sldMk cId="403139330" sldId="368"/>
            <ac:spMk id="20" creationId="{CBC14B30-5BE5-EFED-8B74-1189A0715B7E}"/>
          </ac:spMkLst>
        </pc:spChg>
        <pc:spChg chg="add mod">
          <ac:chgData name="Jens Harald Aasheim" userId="477e01bb-1206-4fe3-9784-622e875af3ce" providerId="ADAL" clId="{208A3D94-8CB4-4F4E-8B9F-D10B762CBBD0}" dt="2022-08-30T09:35:39.907" v="2541" actId="1036"/>
          <ac:spMkLst>
            <pc:docMk/>
            <pc:sldMk cId="403139330" sldId="368"/>
            <ac:spMk id="21" creationId="{B422466B-EE71-099C-EDED-B863D314CEB7}"/>
          </ac:spMkLst>
        </pc:spChg>
        <pc:picChg chg="del">
          <ac:chgData name="Jens Harald Aasheim" userId="477e01bb-1206-4fe3-9784-622e875af3ce" providerId="ADAL" clId="{208A3D94-8CB4-4F4E-8B9F-D10B762CBBD0}" dt="2022-08-30T09:31:12.621" v="2304" actId="478"/>
          <ac:picMkLst>
            <pc:docMk/>
            <pc:sldMk cId="403139330" sldId="368"/>
            <ac:picMk id="10" creationId="{29876529-EA27-9E40-8FA2-09EC0273AE9E}"/>
          </ac:picMkLst>
        </pc:picChg>
      </pc:sldChg>
      <pc:sldChg chg="add del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4037478245" sldId="369"/>
        </pc:sldMkLst>
      </pc:sldChg>
      <pc:sldChg chg="addSp delSp modSp add mod">
        <pc:chgData name="Jens Harald Aasheim" userId="477e01bb-1206-4fe3-9784-622e875af3ce" providerId="ADAL" clId="{208A3D94-8CB4-4F4E-8B9F-D10B762CBBD0}" dt="2022-08-30T12:08:40.131" v="3405" actId="790"/>
        <pc:sldMkLst>
          <pc:docMk/>
          <pc:sldMk cId="1258743374" sldId="370"/>
        </pc:sldMkLst>
        <pc:spChg chg="mod">
          <ac:chgData name="Jens Harald Aasheim" userId="477e01bb-1206-4fe3-9784-622e875af3ce" providerId="ADAL" clId="{208A3D94-8CB4-4F4E-8B9F-D10B762CBBD0}" dt="2022-08-30T12:08:40.131" v="3405" actId="790"/>
          <ac:spMkLst>
            <pc:docMk/>
            <pc:sldMk cId="1258743374" sldId="370"/>
            <ac:spMk id="5" creationId="{D8551E37-886C-4A21-8F32-1D2654D9F729}"/>
          </ac:spMkLst>
        </pc:spChg>
        <pc:spChg chg="del">
          <ac:chgData name="Jens Harald Aasheim" userId="477e01bb-1206-4fe3-9784-622e875af3ce" providerId="ADAL" clId="{208A3D94-8CB4-4F4E-8B9F-D10B762CBBD0}" dt="2022-08-30T11:27:29.865" v="3213" actId="478"/>
          <ac:spMkLst>
            <pc:docMk/>
            <pc:sldMk cId="1258743374" sldId="370"/>
            <ac:spMk id="6" creationId="{459E096B-26DD-5C45-B23B-B0D3C2D0EEF0}"/>
          </ac:spMkLst>
        </pc:spChg>
        <pc:spChg chg="del">
          <ac:chgData name="Jens Harald Aasheim" userId="477e01bb-1206-4fe3-9784-622e875af3ce" providerId="ADAL" clId="{208A3D94-8CB4-4F4E-8B9F-D10B762CBBD0}" dt="2022-08-30T11:27:29.865" v="3213" actId="478"/>
          <ac:spMkLst>
            <pc:docMk/>
            <pc:sldMk cId="1258743374" sldId="370"/>
            <ac:spMk id="7" creationId="{BFC48867-3B8D-B64D-9AAD-9189765EA269}"/>
          </ac:spMkLst>
        </pc:spChg>
        <pc:spChg chg="del">
          <ac:chgData name="Jens Harald Aasheim" userId="477e01bb-1206-4fe3-9784-622e875af3ce" providerId="ADAL" clId="{208A3D94-8CB4-4F4E-8B9F-D10B762CBBD0}" dt="2022-08-30T11:27:29.865" v="3213" actId="478"/>
          <ac:spMkLst>
            <pc:docMk/>
            <pc:sldMk cId="1258743374" sldId="370"/>
            <ac:spMk id="8" creationId="{EE4F79D6-24BD-7A47-9B5A-95C316444517}"/>
          </ac:spMkLst>
        </pc:spChg>
        <pc:spChg chg="del">
          <ac:chgData name="Jens Harald Aasheim" userId="477e01bb-1206-4fe3-9784-622e875af3ce" providerId="ADAL" clId="{208A3D94-8CB4-4F4E-8B9F-D10B762CBBD0}" dt="2022-08-30T11:27:29.865" v="3213" actId="478"/>
          <ac:spMkLst>
            <pc:docMk/>
            <pc:sldMk cId="1258743374" sldId="370"/>
            <ac:spMk id="9" creationId="{BC5B83AF-B9AB-EE4E-8711-C6C99D7335AB}"/>
          </ac:spMkLst>
        </pc:spChg>
        <pc:spChg chg="del">
          <ac:chgData name="Jens Harald Aasheim" userId="477e01bb-1206-4fe3-9784-622e875af3ce" providerId="ADAL" clId="{208A3D94-8CB4-4F4E-8B9F-D10B762CBBD0}" dt="2022-08-30T11:27:29.865" v="3213" actId="478"/>
          <ac:spMkLst>
            <pc:docMk/>
            <pc:sldMk cId="1258743374" sldId="370"/>
            <ac:spMk id="14" creationId="{6233CFA7-2F12-F245-B1E0-BEB94B5070B5}"/>
          </ac:spMkLst>
        </pc:spChg>
        <pc:spChg chg="mod">
          <ac:chgData name="Jens Harald Aasheim" userId="477e01bb-1206-4fe3-9784-622e875af3ce" providerId="ADAL" clId="{208A3D94-8CB4-4F4E-8B9F-D10B762CBBD0}" dt="2022-08-30T11:27:21.089" v="3212" actId="6549"/>
          <ac:spMkLst>
            <pc:docMk/>
            <pc:sldMk cId="1258743374" sldId="370"/>
            <ac:spMk id="15" creationId="{601985CF-B0AD-478D-AE2E-6D2C8D869A00}"/>
          </ac:spMkLst>
        </pc:spChg>
        <pc:spChg chg="del">
          <ac:chgData name="Jens Harald Aasheim" userId="477e01bb-1206-4fe3-9784-622e875af3ce" providerId="ADAL" clId="{208A3D94-8CB4-4F4E-8B9F-D10B762CBBD0}" dt="2022-08-30T11:27:29.865" v="3213" actId="478"/>
          <ac:spMkLst>
            <pc:docMk/>
            <pc:sldMk cId="1258743374" sldId="370"/>
            <ac:spMk id="17" creationId="{B227663F-EE1E-1A41-ACB2-53004484F522}"/>
          </ac:spMkLst>
        </pc:spChg>
        <pc:picChg chg="del">
          <ac:chgData name="Jens Harald Aasheim" userId="477e01bb-1206-4fe3-9784-622e875af3ce" providerId="ADAL" clId="{208A3D94-8CB4-4F4E-8B9F-D10B762CBBD0}" dt="2022-08-30T11:27:29.865" v="3213" actId="478"/>
          <ac:picMkLst>
            <pc:docMk/>
            <pc:sldMk cId="1258743374" sldId="370"/>
            <ac:picMk id="10" creationId="{DF761BE9-BBF4-1445-AEB0-F07EC64039BD}"/>
          </ac:picMkLst>
        </pc:picChg>
        <pc:picChg chg="del">
          <ac:chgData name="Jens Harald Aasheim" userId="477e01bb-1206-4fe3-9784-622e875af3ce" providerId="ADAL" clId="{208A3D94-8CB4-4F4E-8B9F-D10B762CBBD0}" dt="2022-08-30T11:27:29.865" v="3213" actId="478"/>
          <ac:picMkLst>
            <pc:docMk/>
            <pc:sldMk cId="1258743374" sldId="370"/>
            <ac:picMk id="11" creationId="{1FCB7EAE-C8EE-E741-A0B7-33FC882AF34E}"/>
          </ac:picMkLst>
        </pc:picChg>
        <pc:picChg chg="del">
          <ac:chgData name="Jens Harald Aasheim" userId="477e01bb-1206-4fe3-9784-622e875af3ce" providerId="ADAL" clId="{208A3D94-8CB4-4F4E-8B9F-D10B762CBBD0}" dt="2022-08-30T11:27:29.865" v="3213" actId="478"/>
          <ac:picMkLst>
            <pc:docMk/>
            <pc:sldMk cId="1258743374" sldId="370"/>
            <ac:picMk id="12" creationId="{994A3691-0F5E-D544-8CDF-60A07AB9617A}"/>
          </ac:picMkLst>
        </pc:picChg>
        <pc:picChg chg="add mod">
          <ac:chgData name="Jens Harald Aasheim" userId="477e01bb-1206-4fe3-9784-622e875af3ce" providerId="ADAL" clId="{208A3D94-8CB4-4F4E-8B9F-D10B762CBBD0}" dt="2022-08-30T11:29:31.597" v="3265" actId="14100"/>
          <ac:picMkLst>
            <pc:docMk/>
            <pc:sldMk cId="1258743374" sldId="370"/>
            <ac:picMk id="13" creationId="{39661D1D-E0E8-E4F6-0143-02491CF8865D}"/>
          </ac:picMkLst>
        </pc:picChg>
      </pc:sldChg>
      <pc:sldChg chg="addSp delSp modSp add mod addAnim delAnim modAnim">
        <pc:chgData name="Jens Harald Aasheim" userId="477e01bb-1206-4fe3-9784-622e875af3ce" providerId="ADAL" clId="{208A3D94-8CB4-4F4E-8B9F-D10B762CBBD0}" dt="2022-08-30T12:22:12.563" v="3451" actId="478"/>
        <pc:sldMkLst>
          <pc:docMk/>
          <pc:sldMk cId="2645352801" sldId="371"/>
        </pc:sldMkLst>
        <pc:spChg chg="mod">
          <ac:chgData name="Jens Harald Aasheim" userId="477e01bb-1206-4fe3-9784-622e875af3ce" providerId="ADAL" clId="{208A3D94-8CB4-4F4E-8B9F-D10B762CBBD0}" dt="2022-08-30T11:31:14.486" v="3274" actId="790"/>
          <ac:spMkLst>
            <pc:docMk/>
            <pc:sldMk cId="2645352801" sldId="371"/>
            <ac:spMk id="5" creationId="{D8551E37-886C-4A21-8F32-1D2654D9F729}"/>
          </ac:spMkLst>
        </pc:spChg>
        <pc:spChg chg="add del">
          <ac:chgData name="Jens Harald Aasheim" userId="477e01bb-1206-4fe3-9784-622e875af3ce" providerId="ADAL" clId="{208A3D94-8CB4-4F4E-8B9F-D10B762CBBD0}" dt="2022-08-30T12:14:22.627" v="3419" actId="34122"/>
          <ac:spMkLst>
            <pc:docMk/>
            <pc:sldMk cId="2645352801" sldId="371"/>
            <ac:spMk id="16" creationId="{12601774-CE0F-4C6B-A191-FEF763B6A365}"/>
          </ac:spMkLst>
        </pc:spChg>
        <pc:picChg chg="add mod ord">
          <ac:chgData name="Jens Harald Aasheim" userId="477e01bb-1206-4fe3-9784-622e875af3ce" providerId="ADAL" clId="{208A3D94-8CB4-4F4E-8B9F-D10B762CBBD0}" dt="2022-08-30T11:32:38.998" v="3280" actId="1036"/>
          <ac:picMkLst>
            <pc:docMk/>
            <pc:sldMk cId="2645352801" sldId="371"/>
            <ac:picMk id="6" creationId="{02653F50-E40B-5C09-7A8D-AEC8178A6DFC}"/>
          </ac:picMkLst>
        </pc:picChg>
        <pc:picChg chg="del">
          <ac:chgData name="Jens Harald Aasheim" userId="477e01bb-1206-4fe3-9784-622e875af3ce" providerId="ADAL" clId="{208A3D94-8CB4-4F4E-8B9F-D10B762CBBD0}" dt="2022-08-30T11:30:54.876" v="3273" actId="478"/>
          <ac:picMkLst>
            <pc:docMk/>
            <pc:sldMk cId="2645352801" sldId="371"/>
            <ac:picMk id="13" creationId="{39661D1D-E0E8-E4F6-0143-02491CF8865D}"/>
          </ac:picMkLst>
        </pc:picChg>
        <pc:inkChg chg="add del">
          <ac:chgData name="Jens Harald Aasheim" userId="477e01bb-1206-4fe3-9784-622e875af3ce" providerId="ADAL" clId="{208A3D94-8CB4-4F4E-8B9F-D10B762CBBD0}" dt="2022-08-30T12:11:09.838" v="3407" actId="9405"/>
          <ac:inkMkLst>
            <pc:docMk/>
            <pc:sldMk cId="2645352801" sldId="371"/>
            <ac:inkMk id="7" creationId="{51D9275F-4748-E540-486B-FF36152A4D03}"/>
          </ac:inkMkLst>
        </pc:inkChg>
        <pc:inkChg chg="add del">
          <ac:chgData name="Jens Harald Aasheim" userId="477e01bb-1206-4fe3-9784-622e875af3ce" providerId="ADAL" clId="{208A3D94-8CB4-4F4E-8B9F-D10B762CBBD0}" dt="2022-08-30T12:11:27.128" v="3409" actId="9405"/>
          <ac:inkMkLst>
            <pc:docMk/>
            <pc:sldMk cId="2645352801" sldId="371"/>
            <ac:inkMk id="8" creationId="{3A1BCDC3-5F80-9119-E1AD-C309332FABE2}"/>
          </ac:inkMkLst>
        </pc:inkChg>
        <pc:inkChg chg="add del">
          <ac:chgData name="Jens Harald Aasheim" userId="477e01bb-1206-4fe3-9784-622e875af3ce" providerId="ADAL" clId="{208A3D94-8CB4-4F4E-8B9F-D10B762CBBD0}" dt="2022-08-30T12:11:52.815" v="3411" actId="9405"/>
          <ac:inkMkLst>
            <pc:docMk/>
            <pc:sldMk cId="2645352801" sldId="371"/>
            <ac:inkMk id="9" creationId="{E4E8A850-0546-AA98-67CE-354817977878}"/>
          </ac:inkMkLst>
        </pc:inkChg>
        <pc:inkChg chg="add del">
          <ac:chgData name="Jens Harald Aasheim" userId="477e01bb-1206-4fe3-9784-622e875af3ce" providerId="ADAL" clId="{208A3D94-8CB4-4F4E-8B9F-D10B762CBBD0}" dt="2022-08-30T12:11:59.713" v="3413" actId="9405"/>
          <ac:inkMkLst>
            <pc:docMk/>
            <pc:sldMk cId="2645352801" sldId="371"/>
            <ac:inkMk id="10" creationId="{1262912E-90A4-1591-B0CE-1F9AFDB5C059}"/>
          </ac:inkMkLst>
        </pc:inkChg>
        <pc:inkChg chg="add del">
          <ac:chgData name="Jens Harald Aasheim" userId="477e01bb-1206-4fe3-9784-622e875af3ce" providerId="ADAL" clId="{208A3D94-8CB4-4F4E-8B9F-D10B762CBBD0}" dt="2022-08-30T12:12:07.027" v="3415" actId="9405"/>
          <ac:inkMkLst>
            <pc:docMk/>
            <pc:sldMk cId="2645352801" sldId="371"/>
            <ac:inkMk id="11" creationId="{46C5F5B8-5CCF-B590-7AC2-A09BEE968C52}"/>
          </ac:inkMkLst>
        </pc:inkChg>
        <pc:inkChg chg="add del">
          <ac:chgData name="Jens Harald Aasheim" userId="477e01bb-1206-4fe3-9784-622e875af3ce" providerId="ADAL" clId="{208A3D94-8CB4-4F4E-8B9F-D10B762CBBD0}" dt="2022-08-30T12:18:30.201" v="3426" actId="478"/>
          <ac:inkMkLst>
            <pc:docMk/>
            <pc:sldMk cId="2645352801" sldId="371"/>
            <ac:inkMk id="12" creationId="{539F85AC-238E-0A62-5963-1739176110CB}"/>
          </ac:inkMkLst>
        </pc:inkChg>
        <pc:inkChg chg="add del">
          <ac:chgData name="Jens Harald Aasheim" userId="477e01bb-1206-4fe3-9784-622e875af3ce" providerId="ADAL" clId="{208A3D94-8CB4-4F4E-8B9F-D10B762CBBD0}" dt="2022-08-30T12:19:17.162" v="3428" actId="9405"/>
          <ac:inkMkLst>
            <pc:docMk/>
            <pc:sldMk cId="2645352801" sldId="371"/>
            <ac:inkMk id="14" creationId="{C60CBEFB-ED29-0B84-C62F-FB0C80C94BBD}"/>
          </ac:inkMkLst>
        </pc:inkChg>
        <pc:inkChg chg="add del">
          <ac:chgData name="Jens Harald Aasheim" userId="477e01bb-1206-4fe3-9784-622e875af3ce" providerId="ADAL" clId="{208A3D94-8CB4-4F4E-8B9F-D10B762CBBD0}" dt="2022-08-30T12:19:22.673" v="3430" actId="9405"/>
          <ac:inkMkLst>
            <pc:docMk/>
            <pc:sldMk cId="2645352801" sldId="371"/>
            <ac:inkMk id="17" creationId="{6F435F0D-54A0-F77B-E3C7-BD11C93845A1}"/>
          </ac:inkMkLst>
        </pc:inkChg>
        <pc:inkChg chg="add del">
          <ac:chgData name="Jens Harald Aasheim" userId="477e01bb-1206-4fe3-9784-622e875af3ce" providerId="ADAL" clId="{208A3D94-8CB4-4F4E-8B9F-D10B762CBBD0}" dt="2022-08-30T12:19:30.712" v="3432" actId="9405"/>
          <ac:inkMkLst>
            <pc:docMk/>
            <pc:sldMk cId="2645352801" sldId="371"/>
            <ac:inkMk id="18" creationId="{A6C6BD9A-0394-772A-3141-9911A4F67DE0}"/>
          </ac:inkMkLst>
        </pc:inkChg>
        <pc:inkChg chg="add del">
          <ac:chgData name="Jens Harald Aasheim" userId="477e01bb-1206-4fe3-9784-622e875af3ce" providerId="ADAL" clId="{208A3D94-8CB4-4F4E-8B9F-D10B762CBBD0}" dt="2022-08-30T12:19:44.382" v="3434" actId="9405"/>
          <ac:inkMkLst>
            <pc:docMk/>
            <pc:sldMk cId="2645352801" sldId="371"/>
            <ac:inkMk id="19" creationId="{2BBEEE17-47F7-C357-9F0D-089414BE2F51}"/>
          </ac:inkMkLst>
        </pc:inkChg>
        <pc:inkChg chg="add del">
          <ac:chgData name="Jens Harald Aasheim" userId="477e01bb-1206-4fe3-9784-622e875af3ce" providerId="ADAL" clId="{208A3D94-8CB4-4F4E-8B9F-D10B762CBBD0}" dt="2022-08-30T12:19:51.812" v="3436" actId="9405"/>
          <ac:inkMkLst>
            <pc:docMk/>
            <pc:sldMk cId="2645352801" sldId="371"/>
            <ac:inkMk id="20" creationId="{89434B4A-2332-7FCD-4E93-8BB87F8B9179}"/>
          </ac:inkMkLst>
        </pc:inkChg>
        <pc:inkChg chg="add del">
          <ac:chgData name="Jens Harald Aasheim" userId="477e01bb-1206-4fe3-9784-622e875af3ce" providerId="ADAL" clId="{208A3D94-8CB4-4F4E-8B9F-D10B762CBBD0}" dt="2022-08-30T12:19:59.226" v="3438" actId="9405"/>
          <ac:inkMkLst>
            <pc:docMk/>
            <pc:sldMk cId="2645352801" sldId="371"/>
            <ac:inkMk id="21" creationId="{11413BC6-CF2C-B08B-5913-3168C65B3275}"/>
          </ac:inkMkLst>
        </pc:inkChg>
        <pc:inkChg chg="add del">
          <ac:chgData name="Jens Harald Aasheim" userId="477e01bb-1206-4fe3-9784-622e875af3ce" providerId="ADAL" clId="{208A3D94-8CB4-4F4E-8B9F-D10B762CBBD0}" dt="2022-08-30T12:20:20.186" v="3440" actId="9405"/>
          <ac:inkMkLst>
            <pc:docMk/>
            <pc:sldMk cId="2645352801" sldId="371"/>
            <ac:inkMk id="22" creationId="{3DA082AC-4D24-D45A-7038-2B071AA1DC07}"/>
          </ac:inkMkLst>
        </pc:inkChg>
        <pc:inkChg chg="add del">
          <ac:chgData name="Jens Harald Aasheim" userId="477e01bb-1206-4fe3-9784-622e875af3ce" providerId="ADAL" clId="{208A3D94-8CB4-4F4E-8B9F-D10B762CBBD0}" dt="2022-08-30T12:22:08.441" v="3450" actId="478"/>
          <ac:inkMkLst>
            <pc:docMk/>
            <pc:sldMk cId="2645352801" sldId="371"/>
            <ac:inkMk id="23" creationId="{B1931DC8-69EF-35B2-76E5-D52C4066D2C0}"/>
          </ac:inkMkLst>
        </pc:inkChg>
        <pc:inkChg chg="add del">
          <ac:chgData name="Jens Harald Aasheim" userId="477e01bb-1206-4fe3-9784-622e875af3ce" providerId="ADAL" clId="{208A3D94-8CB4-4F4E-8B9F-D10B762CBBD0}" dt="2022-08-30T12:22:12.563" v="3451" actId="478"/>
          <ac:inkMkLst>
            <pc:docMk/>
            <pc:sldMk cId="2645352801" sldId="371"/>
            <ac:inkMk id="24" creationId="{2629080B-F1FF-48C8-7CDF-3C0B65E301D9}"/>
          </ac:inkMkLst>
        </pc:inkChg>
      </pc:sldChg>
      <pc:sldChg chg="modSp add del mod ord">
        <pc:chgData name="Jens Harald Aasheim" userId="477e01bb-1206-4fe3-9784-622e875af3ce" providerId="ADAL" clId="{208A3D94-8CB4-4F4E-8B9F-D10B762CBBD0}" dt="2022-08-30T13:13:18.634" v="3830" actId="47"/>
        <pc:sldMkLst>
          <pc:docMk/>
          <pc:sldMk cId="4022811217" sldId="372"/>
        </pc:sldMkLst>
        <pc:spChg chg="mod">
          <ac:chgData name="Jens Harald Aasheim" userId="477e01bb-1206-4fe3-9784-622e875af3ce" providerId="ADAL" clId="{208A3D94-8CB4-4F4E-8B9F-D10B762CBBD0}" dt="2022-08-30T13:00:48.430" v="3458" actId="20577"/>
          <ac:spMkLst>
            <pc:docMk/>
            <pc:sldMk cId="4022811217" sldId="372"/>
            <ac:spMk id="5" creationId="{D8551E37-886C-4A21-8F32-1D2654D9F729}"/>
          </ac:spMkLst>
        </pc:spChg>
      </pc:sldChg>
      <pc:sldChg chg="addSp delSp modSp add mod ord">
        <pc:chgData name="Jens Harald Aasheim" userId="477e01bb-1206-4fe3-9784-622e875af3ce" providerId="ADAL" clId="{208A3D94-8CB4-4F4E-8B9F-D10B762CBBD0}" dt="2022-08-30T12:25:32.630" v="3453"/>
        <pc:sldMkLst>
          <pc:docMk/>
          <pc:sldMk cId="42606385" sldId="373"/>
        </pc:sldMkLst>
        <pc:spChg chg="del">
          <ac:chgData name="Jens Harald Aasheim" userId="477e01bb-1206-4fe3-9784-622e875af3ce" providerId="ADAL" clId="{208A3D94-8CB4-4F4E-8B9F-D10B762CBBD0}" dt="2022-08-30T12:05:34.282" v="3368" actId="478"/>
          <ac:spMkLst>
            <pc:docMk/>
            <pc:sldMk cId="42606385" sldId="373"/>
            <ac:spMk id="6" creationId="{459E096B-26DD-5C45-B23B-B0D3C2D0EEF0}"/>
          </ac:spMkLst>
        </pc:spChg>
        <pc:spChg chg="del">
          <ac:chgData name="Jens Harald Aasheim" userId="477e01bb-1206-4fe3-9784-622e875af3ce" providerId="ADAL" clId="{208A3D94-8CB4-4F4E-8B9F-D10B762CBBD0}" dt="2022-08-30T12:05:34.282" v="3368" actId="478"/>
          <ac:spMkLst>
            <pc:docMk/>
            <pc:sldMk cId="42606385" sldId="373"/>
            <ac:spMk id="7" creationId="{BFC48867-3B8D-B64D-9AAD-9189765EA269}"/>
          </ac:spMkLst>
        </pc:spChg>
        <pc:spChg chg="del">
          <ac:chgData name="Jens Harald Aasheim" userId="477e01bb-1206-4fe3-9784-622e875af3ce" providerId="ADAL" clId="{208A3D94-8CB4-4F4E-8B9F-D10B762CBBD0}" dt="2022-08-30T12:05:34.282" v="3368" actId="478"/>
          <ac:spMkLst>
            <pc:docMk/>
            <pc:sldMk cId="42606385" sldId="373"/>
            <ac:spMk id="8" creationId="{EE4F79D6-24BD-7A47-9B5A-95C316444517}"/>
          </ac:spMkLst>
        </pc:spChg>
        <pc:spChg chg="del">
          <ac:chgData name="Jens Harald Aasheim" userId="477e01bb-1206-4fe3-9784-622e875af3ce" providerId="ADAL" clId="{208A3D94-8CB4-4F4E-8B9F-D10B762CBBD0}" dt="2022-08-30T12:05:34.282" v="3368" actId="478"/>
          <ac:spMkLst>
            <pc:docMk/>
            <pc:sldMk cId="42606385" sldId="373"/>
            <ac:spMk id="9" creationId="{BC5B83AF-B9AB-EE4E-8711-C6C99D7335AB}"/>
          </ac:spMkLst>
        </pc:spChg>
        <pc:spChg chg="del">
          <ac:chgData name="Jens Harald Aasheim" userId="477e01bb-1206-4fe3-9784-622e875af3ce" providerId="ADAL" clId="{208A3D94-8CB4-4F4E-8B9F-D10B762CBBD0}" dt="2022-08-30T12:05:34.282" v="3368" actId="478"/>
          <ac:spMkLst>
            <pc:docMk/>
            <pc:sldMk cId="42606385" sldId="373"/>
            <ac:spMk id="14" creationId="{6233CFA7-2F12-F245-B1E0-BEB94B5070B5}"/>
          </ac:spMkLst>
        </pc:spChg>
        <pc:spChg chg="del">
          <ac:chgData name="Jens Harald Aasheim" userId="477e01bb-1206-4fe3-9784-622e875af3ce" providerId="ADAL" clId="{208A3D94-8CB4-4F4E-8B9F-D10B762CBBD0}" dt="2022-08-30T12:05:30.954" v="3367" actId="478"/>
          <ac:spMkLst>
            <pc:docMk/>
            <pc:sldMk cId="42606385" sldId="373"/>
            <ac:spMk id="15" creationId="{601985CF-B0AD-478D-AE2E-6D2C8D869A00}"/>
          </ac:spMkLst>
        </pc:spChg>
        <pc:spChg chg="del">
          <ac:chgData name="Jens Harald Aasheim" userId="477e01bb-1206-4fe3-9784-622e875af3ce" providerId="ADAL" clId="{208A3D94-8CB4-4F4E-8B9F-D10B762CBBD0}" dt="2022-08-30T12:05:34.282" v="3368" actId="478"/>
          <ac:spMkLst>
            <pc:docMk/>
            <pc:sldMk cId="42606385" sldId="373"/>
            <ac:spMk id="17" creationId="{B227663F-EE1E-1A41-ACB2-53004484F522}"/>
          </ac:spMkLst>
        </pc:spChg>
        <pc:picChg chg="del">
          <ac:chgData name="Jens Harald Aasheim" userId="477e01bb-1206-4fe3-9784-622e875af3ce" providerId="ADAL" clId="{208A3D94-8CB4-4F4E-8B9F-D10B762CBBD0}" dt="2022-08-30T12:05:34.282" v="3368" actId="478"/>
          <ac:picMkLst>
            <pc:docMk/>
            <pc:sldMk cId="42606385" sldId="373"/>
            <ac:picMk id="10" creationId="{DF761BE9-BBF4-1445-AEB0-F07EC64039BD}"/>
          </ac:picMkLst>
        </pc:picChg>
        <pc:picChg chg="del">
          <ac:chgData name="Jens Harald Aasheim" userId="477e01bb-1206-4fe3-9784-622e875af3ce" providerId="ADAL" clId="{208A3D94-8CB4-4F4E-8B9F-D10B762CBBD0}" dt="2022-08-30T12:05:34.282" v="3368" actId="478"/>
          <ac:picMkLst>
            <pc:docMk/>
            <pc:sldMk cId="42606385" sldId="373"/>
            <ac:picMk id="11" creationId="{1FCB7EAE-C8EE-E741-A0B7-33FC882AF34E}"/>
          </ac:picMkLst>
        </pc:picChg>
        <pc:picChg chg="del">
          <ac:chgData name="Jens Harald Aasheim" userId="477e01bb-1206-4fe3-9784-622e875af3ce" providerId="ADAL" clId="{208A3D94-8CB4-4F4E-8B9F-D10B762CBBD0}" dt="2022-08-30T12:05:34.282" v="3368" actId="478"/>
          <ac:picMkLst>
            <pc:docMk/>
            <pc:sldMk cId="42606385" sldId="373"/>
            <ac:picMk id="12" creationId="{994A3691-0F5E-D544-8CDF-60A07AB9617A}"/>
          </ac:picMkLst>
        </pc:picChg>
        <pc:picChg chg="add mod">
          <ac:chgData name="Jens Harald Aasheim" userId="477e01bb-1206-4fe3-9784-622e875af3ce" providerId="ADAL" clId="{208A3D94-8CB4-4F4E-8B9F-D10B762CBBD0}" dt="2022-08-30T12:06:38.261" v="3404" actId="1440"/>
          <ac:picMkLst>
            <pc:docMk/>
            <pc:sldMk cId="42606385" sldId="373"/>
            <ac:picMk id="13" creationId="{4A6B702D-C5A6-98F2-9839-DD689628DD68}"/>
          </ac:picMkLst>
        </pc:picChg>
      </pc:sldChg>
      <pc:sldChg chg="delSp modSp add mod ord">
        <pc:chgData name="Jens Harald Aasheim" userId="477e01bb-1206-4fe3-9784-622e875af3ce" providerId="ADAL" clId="{208A3D94-8CB4-4F4E-8B9F-D10B762CBBD0}" dt="2022-08-30T13:18:42.869" v="3955" actId="1076"/>
        <pc:sldMkLst>
          <pc:docMk/>
          <pc:sldMk cId="3197876307" sldId="374"/>
        </pc:sldMkLst>
        <pc:spChg chg="mod">
          <ac:chgData name="Jens Harald Aasheim" userId="477e01bb-1206-4fe3-9784-622e875af3ce" providerId="ADAL" clId="{208A3D94-8CB4-4F4E-8B9F-D10B762CBBD0}" dt="2022-08-30T13:02:10.556" v="3495" actId="20577"/>
          <ac:spMkLst>
            <pc:docMk/>
            <pc:sldMk cId="3197876307" sldId="374"/>
            <ac:spMk id="5" creationId="{D8551E37-886C-4A21-8F32-1D2654D9F729}"/>
          </ac:spMkLst>
        </pc:spChg>
        <pc:spChg chg="mod">
          <ac:chgData name="Jens Harald Aasheim" userId="477e01bb-1206-4fe3-9784-622e875af3ce" providerId="ADAL" clId="{208A3D94-8CB4-4F4E-8B9F-D10B762CBBD0}" dt="2022-08-30T13:04:06.088" v="3569" actId="20577"/>
          <ac:spMkLst>
            <pc:docMk/>
            <pc:sldMk cId="3197876307" sldId="374"/>
            <ac:spMk id="9" creationId="{B8443148-098F-2791-5EDB-34339B5A0866}"/>
          </ac:spMkLst>
        </pc:spChg>
        <pc:spChg chg="mod">
          <ac:chgData name="Jens Harald Aasheim" userId="477e01bb-1206-4fe3-9784-622e875af3ce" providerId="ADAL" clId="{208A3D94-8CB4-4F4E-8B9F-D10B762CBBD0}" dt="2022-08-30T13:02:59.037" v="3502" actId="20577"/>
          <ac:spMkLst>
            <pc:docMk/>
            <pc:sldMk cId="3197876307" sldId="374"/>
            <ac:spMk id="11" creationId="{16589174-E8AB-4896-A360-01090BEFC937}"/>
          </ac:spMkLst>
        </pc:spChg>
        <pc:spChg chg="mod">
          <ac:chgData name="Jens Harald Aasheim" userId="477e01bb-1206-4fe3-9784-622e875af3ce" providerId="ADAL" clId="{208A3D94-8CB4-4F4E-8B9F-D10B762CBBD0}" dt="2022-08-30T13:15:52.879" v="3858" actId="20577"/>
          <ac:spMkLst>
            <pc:docMk/>
            <pc:sldMk cId="3197876307" sldId="374"/>
            <ac:spMk id="13" creationId="{54018553-B2F8-12E1-5CBF-DEC72437DD63}"/>
          </ac:spMkLst>
        </pc:spChg>
        <pc:spChg chg="mod">
          <ac:chgData name="Jens Harald Aasheim" userId="477e01bb-1206-4fe3-9784-622e875af3ce" providerId="ADAL" clId="{208A3D94-8CB4-4F4E-8B9F-D10B762CBBD0}" dt="2022-08-30T13:15:03.236" v="3842" actId="20577"/>
          <ac:spMkLst>
            <pc:docMk/>
            <pc:sldMk cId="3197876307" sldId="374"/>
            <ac:spMk id="14" creationId="{8C4257B9-A91B-4470-01B5-BC120B862C2B}"/>
          </ac:spMkLst>
        </pc:spChg>
        <pc:spChg chg="mod">
          <ac:chgData name="Jens Harald Aasheim" userId="477e01bb-1206-4fe3-9784-622e875af3ce" providerId="ADAL" clId="{208A3D94-8CB4-4F4E-8B9F-D10B762CBBD0}" dt="2022-08-30T13:18:42.869" v="3955" actId="1076"/>
          <ac:spMkLst>
            <pc:docMk/>
            <pc:sldMk cId="3197876307" sldId="374"/>
            <ac:spMk id="16" creationId="{1C401BBC-97C4-AA7C-2B0A-0E1E95583A47}"/>
          </ac:spMkLst>
        </pc:spChg>
        <pc:spChg chg="mod">
          <ac:chgData name="Jens Harald Aasheim" userId="477e01bb-1206-4fe3-9784-622e875af3ce" providerId="ADAL" clId="{208A3D94-8CB4-4F4E-8B9F-D10B762CBBD0}" dt="2022-08-30T13:18:42.869" v="3955" actId="1076"/>
          <ac:spMkLst>
            <pc:docMk/>
            <pc:sldMk cId="3197876307" sldId="374"/>
            <ac:spMk id="17" creationId="{F8831576-6B4A-B936-B963-F3258019DF4A}"/>
          </ac:spMkLst>
        </pc:spChg>
        <pc:spChg chg="mod">
          <ac:chgData name="Jens Harald Aasheim" userId="477e01bb-1206-4fe3-9784-622e875af3ce" providerId="ADAL" clId="{208A3D94-8CB4-4F4E-8B9F-D10B762CBBD0}" dt="2022-08-30T13:18:42.869" v="3955" actId="1076"/>
          <ac:spMkLst>
            <pc:docMk/>
            <pc:sldMk cId="3197876307" sldId="374"/>
            <ac:spMk id="18" creationId="{90444D24-70A4-4A47-6BF3-A3C2289C8D9D}"/>
          </ac:spMkLst>
        </pc:spChg>
        <pc:spChg chg="del">
          <ac:chgData name="Jens Harald Aasheim" userId="477e01bb-1206-4fe3-9784-622e875af3ce" providerId="ADAL" clId="{208A3D94-8CB4-4F4E-8B9F-D10B762CBBD0}" dt="2022-08-30T13:16:52.229" v="3862" actId="478"/>
          <ac:spMkLst>
            <pc:docMk/>
            <pc:sldMk cId="3197876307" sldId="374"/>
            <ac:spMk id="19" creationId="{D613C60F-6A30-1BDE-605A-8CEBC904A0CF}"/>
          </ac:spMkLst>
        </pc:spChg>
        <pc:spChg chg="del mod">
          <ac:chgData name="Jens Harald Aasheim" userId="477e01bb-1206-4fe3-9784-622e875af3ce" providerId="ADAL" clId="{208A3D94-8CB4-4F4E-8B9F-D10B762CBBD0}" dt="2022-08-30T13:16:29.994" v="3861"/>
          <ac:spMkLst>
            <pc:docMk/>
            <pc:sldMk cId="3197876307" sldId="374"/>
            <ac:spMk id="20" creationId="{CBC14B30-5BE5-EFED-8B74-1189A0715B7E}"/>
          </ac:spMkLst>
        </pc:spChg>
        <pc:spChg chg="del mod">
          <ac:chgData name="Jens Harald Aasheim" userId="477e01bb-1206-4fe3-9784-622e875af3ce" providerId="ADAL" clId="{208A3D94-8CB4-4F4E-8B9F-D10B762CBBD0}" dt="2022-08-30T13:16:52.229" v="3862" actId="478"/>
          <ac:spMkLst>
            <pc:docMk/>
            <pc:sldMk cId="3197876307" sldId="374"/>
            <ac:spMk id="21" creationId="{B422466B-EE71-099C-EDED-B863D314CEB7}"/>
          </ac:spMkLst>
        </pc:spChg>
      </pc:sldChg>
      <pc:sldChg chg="modSp add mod ord">
        <pc:chgData name="Jens Harald Aasheim" userId="477e01bb-1206-4fe3-9784-622e875af3ce" providerId="ADAL" clId="{208A3D94-8CB4-4F4E-8B9F-D10B762CBBD0}" dt="2022-08-30T13:21:45.959" v="3975" actId="6549"/>
        <pc:sldMkLst>
          <pc:docMk/>
          <pc:sldMk cId="387027146" sldId="375"/>
        </pc:sldMkLst>
        <pc:spChg chg="mod">
          <ac:chgData name="Jens Harald Aasheim" userId="477e01bb-1206-4fe3-9784-622e875af3ce" providerId="ADAL" clId="{208A3D94-8CB4-4F4E-8B9F-D10B762CBBD0}" dt="2022-08-30T13:21:45.959" v="3975" actId="6549"/>
          <ac:spMkLst>
            <pc:docMk/>
            <pc:sldMk cId="387027146" sldId="375"/>
            <ac:spMk id="7" creationId="{01293C7A-210F-8047-BF41-AD28EF08C352}"/>
          </ac:spMkLst>
        </pc:spChg>
      </pc:sldChg>
      <pc:sldChg chg="addSp delSp modSp add mod modAnim">
        <pc:chgData name="Jens Harald Aasheim" userId="477e01bb-1206-4fe3-9784-622e875af3ce" providerId="ADAL" clId="{208A3D94-8CB4-4F4E-8B9F-D10B762CBBD0}" dt="2022-08-30T15:11:18.543" v="3980"/>
        <pc:sldMkLst>
          <pc:docMk/>
          <pc:sldMk cId="133055668" sldId="376"/>
        </pc:sldMkLst>
        <pc:graphicFrameChg chg="add del mod">
          <ac:chgData name="Jens Harald Aasheim" userId="477e01bb-1206-4fe3-9784-622e875af3ce" providerId="ADAL" clId="{208A3D94-8CB4-4F4E-8B9F-D10B762CBBD0}" dt="2022-08-30T15:10:24.764" v="3979" actId="478"/>
          <ac:graphicFrameMkLst>
            <pc:docMk/>
            <pc:sldMk cId="133055668" sldId="376"/>
            <ac:graphicFrameMk id="2" creationId="{175979EF-7646-E9A7-3F98-5E2DFB7A0FD2}"/>
          </ac:graphicFrameMkLst>
        </pc:graphicFrameChg>
        <pc:picChg chg="add mod">
          <ac:chgData name="Jens Harald Aasheim" userId="477e01bb-1206-4fe3-9784-622e875af3ce" providerId="ADAL" clId="{208A3D94-8CB4-4F4E-8B9F-D10B762CBBD0}" dt="2022-08-30T15:11:18.543" v="3980"/>
          <ac:picMkLst>
            <pc:docMk/>
            <pc:sldMk cId="133055668" sldId="376"/>
            <ac:picMk id="6" creationId="{81A3E272-8C99-98E6-5215-20BBB96E2FF8}"/>
          </ac:picMkLst>
        </pc:picChg>
        <pc:picChg chg="del">
          <ac:chgData name="Jens Harald Aasheim" userId="477e01bb-1206-4fe3-9784-622e875af3ce" providerId="ADAL" clId="{208A3D94-8CB4-4F4E-8B9F-D10B762CBBD0}" dt="2022-08-30T14:55:57.330" v="3977" actId="478"/>
          <ac:picMkLst>
            <pc:docMk/>
            <pc:sldMk cId="133055668" sldId="376"/>
            <ac:picMk id="13" creationId="{4A6B702D-C5A6-98F2-9839-DD689628DD68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8-30T12:20:31.52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6294 244 24575,'-765'0'0,"716"-3"0,0-2 0,1-2 0,-58-16 0,-42-8 0,103 24 0,-2 0 0,-68-3 0,89 8 0,0-1 0,0-1 0,-37-11 0,38 8 0,-1 2 0,1 0 0,-44-2 0,-32 6 0,-201 5 0,147 19 0,105-14 0,-76 5 0,-120-13 0,-167 12 0,117 14 0,-135-20 0,246-9 0,166 2 0,0 0 0,1 2 0,-1 0 0,0 1 0,1 1 0,-24 8 0,16-5 0,1-1 0,-1-1 0,0-2 0,-53 2 0,43-4 0,-63 10 0,-9 2 0,80-12 0,0 2 0,1 1 0,-35 9 0,25-4 0,-1-3 0,0-1 0,0-1 0,0-2 0,-61-5 0,-58 2 0,143 4 0,0 1 0,1 0 0,-1 1 0,1 0 0,0 1 0,0 0 0,1 1 0,0 1 0,0 0 0,-13 12 0,-25 14 0,-81 58 0,84-56 0,-54 31 0,80-52 0,0 1 0,1 0 0,1 2 0,1 0 0,0 1 0,-23 33 0,-29 31 0,-13 18 0,49-58 0,-6 9 0,-125 144 0,158-188 0,1 0 0,0 1 0,1-1 0,0 1 0,0 0 0,1 1 0,0-1 0,0 1 0,1 0 0,1 0 0,-1 0 0,0 18 0,0 12 0,5 80 0,0-45 0,-2 531 0,-2-574 0,-1 1 0,-2-1 0,-2 0 0,-11 36 0,8-37 0,2 1 0,2-1 0,1 2 0,-2 39 0,9 1317 0,-1-1365 0,1 0 0,1 0 0,2-1 0,0 1 0,1-1 0,12 28 0,67 132 0,-61-134 0,-13-32 0,0-1 0,2 0 0,-1 0 0,2-1 0,0-1 0,1 0 0,30 22 0,-9-7 0,-21-19 0,1-1 0,0 0 0,1-1 0,0-1 0,0 0 0,0-2 0,37 8 0,-21-5 0,0-2 0,1-1 0,0-2 0,-1-2 0,62-4 0,-6 0 0,-46 3 0,1-1 0,-1-2 0,82-16 0,80-19 0,-135 28 0,115-32 0,-14 2 0,-81 21 0,-5 4 0,91-4 0,274 12 0,-255 10 0,588-3 0,-757-2 0,0 0 0,-1-2 0,1-1 0,-1-1 0,28-11 0,57-13 0,-73 25 0,0 2 0,46 1 0,-43 2 0,67-8 0,239-62 0,-234 52 0,-71 13 0,-1-2 0,76-24 0,-20 5 0,-25 9 0,-6-1 0,-42 12 0,1 0 0,-1-2 0,0 0 0,0-2 0,34-20 0,-18 6 0,-16 11 0,0-2 0,-1 0 0,-1-2 0,20-20 0,29-41 0,104-150 0,36-103 0,-122 189 0,-63 98 0,-1-1 0,29-81 0,20-104 0,9-21 0,78-254 0,-155 484 0,8-37 0,-2 0 0,3-68 0,-11 89 0,-1 10 0,0-1 0,-2 0 0,-2 1 0,0-1 0,-2 1 0,0 0 0,-2 0 0,-12-34 0,8 29 0,2-1 0,1 0 0,-5-60 0,2 15 0,5 40 0,-2-48 0,8 61 0,-2 1 0,-1-1 0,-1 1 0,-1-1 0,-1 1 0,-10-28 0,-24-87 0,28 94 0,-1 0 0,-25-58 0,34 98 0,-78-157 0,0 2 0,69 137 0,-1 1 0,-1 1 0,-1 0 0,0 1 0,-2 1 0,0 0 0,-2 1 0,-23-18 0,26 25-1365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A2E66-60DB-CC4A-8598-3B566D20CEC2}" type="datetimeFigureOut">
              <a:rPr lang="nb-NO" smtClean="0"/>
              <a:t>30.08.2022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4A225-59FE-3A42-9561-AF6DC532E4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01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4709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FEA04D03-3339-4CCF-BA0D-91FFE94BB61D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r>
              <a:rPr lang="nb-NO" sz="951"/>
              <a:t>LÅT Webinar</a:t>
            </a:r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948EE2-5804-804A-9B01-66E399995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8387" y="3218688"/>
            <a:ext cx="421133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868C4AE9-3BEE-40B3-BFBE-27EE1B557BC8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08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936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27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4084143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21E792D4-45B2-42F4-8059-ABB3DF9C7520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762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7167B412-7DC8-41A4-91CD-9CA299EAA3B9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6008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F2782CF9-65A1-4F0A-B551-39D66FF7378F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8237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9923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178E-EEC3-4B24-9DDB-AEB10B256868}" type="datetime1">
              <a:rPr lang="nb-NO" smtClean="0"/>
              <a:t>30.08.2022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11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2B9DD568-1E1E-4AB4-9191-43D5E0B2CE1E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r>
              <a:rPr lang="nb-NO" sz="951"/>
              <a:t>LÅT Webinar</a:t>
            </a:r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781B7E-8700-4046-9FB2-399A5E79C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828" y="3537300"/>
            <a:ext cx="4345171" cy="33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9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A1C8F67B-CF11-4437-8902-0394589CBF98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r>
              <a:rPr lang="nb-NO" sz="951"/>
              <a:t>LÅT Webinar</a:t>
            </a:r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08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26953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15622-5BAB-4AED-B957-9A9B4E9CE114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EE261-D37F-E64E-9272-2A25045093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0690" y="3615517"/>
            <a:ext cx="5851309" cy="326205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59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3EB4B-D15B-DD4E-8DCD-E517C7E33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1934" y="2893512"/>
            <a:ext cx="4554681" cy="3977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6B949-51B6-4F2E-9B6E-80825EE8E607}" type="datetime1">
              <a:rPr lang="nb-NO" smtClean="0"/>
              <a:t>30.08.2022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59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164A7375-C393-44BB-AC06-605B2324D87A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rgbClr val="0F0035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493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C92F2168-CEF0-4235-9AAB-274DD26B2092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1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2F4FF30E-0F5E-446F-BF33-5BFDF5BED882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4" r:id="rId3"/>
    <p:sldLayoutId id="2147483681" r:id="rId4"/>
    <p:sldLayoutId id="2147483683" r:id="rId5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F4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CB97A249-7722-4F22-BEDD-1F1435EE5695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0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B5E63594-B365-4554-AA93-28942E7DD972}" type="datetime1">
              <a:rPr lang="nb-NO" smtClean="0"/>
              <a:t>30.08.2022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6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99" r:id="rId3"/>
    <p:sldLayoutId id="2147483705" r:id="rId4"/>
    <p:sldLayoutId id="2147483704" r:id="rId5"/>
    <p:sldLayoutId id="2147483712" r:id="rId6"/>
    <p:sldLayoutId id="2147483698" r:id="rId7"/>
    <p:sldLayoutId id="2147483697" r:id="rId8"/>
    <p:sldLayoutId id="2147483662" r:id="rId9"/>
    <p:sldLayoutId id="2147483711" r:id="rId10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jens.aasheim@sikt.no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jens.aasheim@sikt.no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jens.aasheim@sikt.no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openscience.no/publisering/avtaler-om-apen-publisering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hyperlink" Target="https://github.com/openscience-no" TargetMode="Externa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penscience.no/oa-barometer/metode-beregning-av-apen-tilgang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C97D72-EBEB-C648-A836-D025BAEFAC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846" y="3049417"/>
            <a:ext cx="2848311" cy="759169"/>
          </a:xfrm>
          <a:prstGeom prst="rect">
            <a:avLst/>
          </a:prstGeom>
        </p:spPr>
      </p:pic>
      <p:pic>
        <p:nvPicPr>
          <p:cNvPr id="12" name="Lys_1" descr="Lys_1">
            <a:hlinkClick r:id="" action="ppaction://media"/>
            <a:extLst>
              <a:ext uri="{FF2B5EF4-FFF2-40B4-BE49-F238E27FC236}">
                <a16:creationId xmlns:a16="http://schemas.microsoft.com/office/drawing/2014/main" id="{FF564D18-27B7-C245-B67D-82E630B7B4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5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9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nb-NO" sz="2800" b="1"/>
              <a:t>Analyser - IA-analyser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nb-NO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3" name="Picture 1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9661D1D-E0E8-E4F6-0143-02491CF88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818" y="1355076"/>
            <a:ext cx="10317515" cy="519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4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, table&#10;&#10;Description automatically generated">
            <a:extLst>
              <a:ext uri="{FF2B5EF4-FFF2-40B4-BE49-F238E27FC236}">
                <a16:creationId xmlns:a16="http://schemas.microsoft.com/office/drawing/2014/main" id="{02653F50-E40B-5C09-7A8D-AEC8178A6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818" y="1348497"/>
            <a:ext cx="10317515" cy="520783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11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nb-NO" sz="2800" b="1"/>
              <a:t>Analyser - IA-analyser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nb-NO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1931DC8-69EF-35B2-76E5-D52C4066D2C0}"/>
                  </a:ext>
                </a:extLst>
              </p14:cNvPr>
              <p14:cNvContentPartPr/>
              <p14:nvPr/>
            </p14:nvContentPartPr>
            <p14:xfrm>
              <a:off x="9394791" y="2495556"/>
              <a:ext cx="2282760" cy="169308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1931DC8-69EF-35B2-76E5-D52C4066D2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59151" y="2459556"/>
                <a:ext cx="2354400" cy="176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535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en-US" sz="2800" b="1" dirty="0" err="1"/>
              <a:t>Analyser</a:t>
            </a:r>
            <a:r>
              <a:rPr lang="en-US" sz="2800" b="1" dirty="0"/>
              <a:t> - </a:t>
            </a:r>
            <a:r>
              <a:rPr lang="en-US" sz="2800" b="1" dirty="0" err="1"/>
              <a:t>Oversiktsrapporter</a:t>
            </a:r>
            <a:endParaRPr lang="nb-NO" sz="2800" b="1" dirty="0"/>
          </a:p>
        </p:txBody>
      </p:sp>
      <p:pic>
        <p:nvPicPr>
          <p:cNvPr id="13" name="Picture 1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A6B702D-C5A6-98F2-9839-DD689628D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679" y="1852124"/>
            <a:ext cx="8020878" cy="46899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06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13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en-US" sz="2800" b="1" dirty="0" err="1"/>
              <a:t>Analyser</a:t>
            </a:r>
            <a:r>
              <a:rPr lang="en-US" sz="2800" b="1" dirty="0"/>
              <a:t> - </a:t>
            </a:r>
            <a:r>
              <a:rPr lang="en-US" sz="2800" b="1" dirty="0" err="1"/>
              <a:t>Oversiktsrapporter</a:t>
            </a:r>
            <a:endParaRPr lang="nb-NO" sz="2800" b="1" dirty="0"/>
          </a:p>
        </p:txBody>
      </p:sp>
      <p:pic>
        <p:nvPicPr>
          <p:cNvPr id="6" name="Oversiktsrapport — Mozilla Firefox 2022-08-30 17-06-56">
            <a:hlinkClick r:id="" action="ppaction://media"/>
            <a:extLst>
              <a:ext uri="{FF2B5EF4-FFF2-40B4-BE49-F238E27FC236}">
                <a16:creationId xmlns:a16="http://schemas.microsoft.com/office/drawing/2014/main" id="{81A3E272-8C99-98E6-5215-20BBB96E2F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14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9638854" cy="798684"/>
          </a:xfrm>
        </p:spPr>
        <p:txBody>
          <a:bodyPr/>
          <a:lstStyle/>
          <a:p>
            <a:r>
              <a:rPr lang="nb-NO" sz="2800" b="1" dirty="0"/>
              <a:t>Del III - Hvordan dele med deltakere? </a:t>
            </a:r>
          </a:p>
        </p:txBody>
      </p:sp>
      <p:sp>
        <p:nvSpPr>
          <p:cNvPr id="8" name="Rounded Rectangle 30">
            <a:extLst>
              <a:ext uri="{FF2B5EF4-FFF2-40B4-BE49-F238E27FC236}">
                <a16:creationId xmlns:a16="http://schemas.microsoft.com/office/drawing/2014/main" id="{49990A1C-82BD-CCB6-8418-9C0045A99D33}"/>
              </a:ext>
            </a:extLst>
          </p:cNvPr>
          <p:cNvSpPr/>
          <p:nvPr/>
        </p:nvSpPr>
        <p:spPr>
          <a:xfrm>
            <a:off x="2727994" y="2007799"/>
            <a:ext cx="2898106" cy="1832286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43148-098F-2791-5EDB-34339B5A0866}"/>
              </a:ext>
            </a:extLst>
          </p:cNvPr>
          <p:cNvSpPr txBox="1"/>
          <p:nvPr/>
        </p:nvSpPr>
        <p:spPr>
          <a:xfrm>
            <a:off x="2855794" y="2467885"/>
            <a:ext cx="2727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Dele så mye som mulig av underliggende data, tall, analyser og kode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589174-E8AB-4896-A360-01090BEFC937}"/>
              </a:ext>
            </a:extLst>
          </p:cNvPr>
          <p:cNvSpPr txBox="1"/>
          <p:nvPr/>
        </p:nvSpPr>
        <p:spPr>
          <a:xfrm>
            <a:off x="2855794" y="2178192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Åpenhet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2" name="Rounded Rectangle 41">
            <a:extLst>
              <a:ext uri="{FF2B5EF4-FFF2-40B4-BE49-F238E27FC236}">
                <a16:creationId xmlns:a16="http://schemas.microsoft.com/office/drawing/2014/main" id="{EF0BA801-2CDF-5F65-7E9A-1949742CFFDA}"/>
              </a:ext>
            </a:extLst>
          </p:cNvPr>
          <p:cNvSpPr/>
          <p:nvPr/>
        </p:nvSpPr>
        <p:spPr>
          <a:xfrm>
            <a:off x="6362700" y="2007799"/>
            <a:ext cx="2895950" cy="1832286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018553-B2F8-12E1-5CBF-DEC72437DD63}"/>
              </a:ext>
            </a:extLst>
          </p:cNvPr>
          <p:cNvSpPr txBox="1"/>
          <p:nvPr/>
        </p:nvSpPr>
        <p:spPr>
          <a:xfrm>
            <a:off x="6487994" y="2473811"/>
            <a:ext cx="2727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Tilby aktuelle og mer dyptgående analyser for våre deltakere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4257B9-A91B-4470-01B5-BC120B862C2B}"/>
              </a:ext>
            </a:extLst>
          </p:cNvPr>
          <p:cNvSpPr txBox="1"/>
          <p:nvPr/>
        </p:nvSpPr>
        <p:spPr>
          <a:xfrm>
            <a:off x="6487994" y="2178192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Relevante analyser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6" name="Rounded Rectangle 49">
            <a:extLst>
              <a:ext uri="{FF2B5EF4-FFF2-40B4-BE49-F238E27FC236}">
                <a16:creationId xmlns:a16="http://schemas.microsoft.com/office/drawing/2014/main" id="{1C401BBC-97C4-AA7C-2B0A-0E1E95583A47}"/>
              </a:ext>
            </a:extLst>
          </p:cNvPr>
          <p:cNvSpPr/>
          <p:nvPr/>
        </p:nvSpPr>
        <p:spPr>
          <a:xfrm>
            <a:off x="4646947" y="4375568"/>
            <a:ext cx="2898106" cy="1832286"/>
          </a:xfrm>
          <a:prstGeom prst="roundRect">
            <a:avLst>
              <a:gd name="adj" fmla="val 113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831576-6B4A-B936-B963-F3258019DF4A}"/>
              </a:ext>
            </a:extLst>
          </p:cNvPr>
          <p:cNvSpPr txBox="1"/>
          <p:nvPr/>
        </p:nvSpPr>
        <p:spPr>
          <a:xfrm>
            <a:off x="4774747" y="4828035"/>
            <a:ext cx="2727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Bedre</a:t>
            </a:r>
            <a:r>
              <a:rPr lang="nb-NO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nb-NO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enklere  og mer informative visningsformat</a:t>
            </a:r>
            <a:endParaRPr lang="nb-NO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44D24-70A4-4A47-6BF3-A3C2289C8D9D}"/>
              </a:ext>
            </a:extLst>
          </p:cNvPr>
          <p:cNvSpPr txBox="1"/>
          <p:nvPr/>
        </p:nvSpPr>
        <p:spPr>
          <a:xfrm>
            <a:off x="4774747" y="4545961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 tilgjengelighet</a:t>
            </a:r>
            <a:endParaRPr lang="nb-NO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9787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176609"/>
            <a:ext cx="9144000" cy="2050177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en-GB" sz="6000" dirty="0"/>
              <a:t>LÅT Webinar  -  Data-Ut</a:t>
            </a:r>
            <a:br>
              <a:rPr lang="en-GB" sz="7200" dirty="0"/>
            </a:br>
            <a:endParaRPr lang="en-GB" sz="4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3157B-C34C-EC4A-90F1-A2F82041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LÅT </a:t>
            </a:r>
            <a:r>
              <a:rPr lang="nb-NO" dirty="0" err="1"/>
              <a:t>Webinar</a:t>
            </a:r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15</a:t>
            </a:fld>
            <a:endParaRPr lang="nb-NO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E349E-0CFA-45FE-B6B0-6DFECEF4D090}"/>
              </a:ext>
            </a:extLst>
          </p:cNvPr>
          <p:cNvSpPr txBox="1"/>
          <p:nvPr/>
        </p:nvSpPr>
        <p:spPr>
          <a:xfrm>
            <a:off x="1722120" y="5132665"/>
            <a:ext cx="27432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dirty="0">
                <a:solidFill>
                  <a:schemeClr val="bg1"/>
                </a:solidFill>
                <a:latin typeface="Haffer"/>
              </a:rPr>
              <a:t>Av </a:t>
            </a:r>
            <a:r>
              <a:rPr lang="nb-NO" sz="2400" dirty="0">
                <a:solidFill>
                  <a:schemeClr val="bg1"/>
                </a:solidFill>
                <a:latin typeface="Haffer"/>
                <a:hlinkClick r:id="rId2"/>
              </a:rPr>
              <a:t>Jens H. Aasheim</a:t>
            </a:r>
            <a:endParaRPr lang="nb-NO" sz="2400" dirty="0">
              <a:solidFill>
                <a:schemeClr val="bg1"/>
              </a:solidFill>
              <a:latin typeface="Haffer"/>
            </a:endParaRPr>
          </a:p>
          <a:p>
            <a:r>
              <a:rPr lang="nb-NO" dirty="0">
                <a:solidFill>
                  <a:schemeClr val="bg1"/>
                </a:solidFill>
                <a:latin typeface="Haffer"/>
              </a:rPr>
              <a:t>/Sikt/LÅT</a:t>
            </a:r>
          </a:p>
        </p:txBody>
      </p:sp>
    </p:spTree>
    <p:extLst>
      <p:ext uri="{BB962C8B-B14F-4D97-AF65-F5344CB8AC3E}">
        <p14:creationId xmlns:p14="http://schemas.microsoft.com/office/powerpoint/2010/main" val="387027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1663648"/>
            <a:ext cx="9144000" cy="3076099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en-GB" sz="6000" dirty="0"/>
              <a:t>Data-Ut:</a:t>
            </a:r>
            <a:br>
              <a:rPr lang="en-GB" sz="7200" dirty="0"/>
            </a:br>
            <a:r>
              <a:rPr lang="en-GB" sz="7200" dirty="0"/>
              <a:t> </a:t>
            </a:r>
            <a:r>
              <a:rPr lang="en-GB" sz="4800" dirty="0" err="1"/>
              <a:t>Hva</a:t>
            </a:r>
            <a:r>
              <a:rPr lang="en-GB" sz="4800" dirty="0"/>
              <a:t> </a:t>
            </a:r>
            <a:r>
              <a:rPr lang="en-GB" sz="4800" dirty="0" err="1"/>
              <a:t>kan</a:t>
            </a:r>
            <a:r>
              <a:rPr lang="en-GB" sz="4800" dirty="0"/>
              <a:t> LÅT </a:t>
            </a:r>
            <a:r>
              <a:rPr lang="en-GB" sz="4800" dirty="0" err="1"/>
              <a:t>bistå</a:t>
            </a:r>
            <a:r>
              <a:rPr lang="en-GB" sz="4800" dirty="0"/>
              <a:t> med </a:t>
            </a:r>
            <a:r>
              <a:rPr lang="en-GB" sz="4800" dirty="0" err="1"/>
              <a:t>av</a:t>
            </a:r>
            <a:r>
              <a:rPr lang="en-GB" sz="4800" dirty="0"/>
              <a:t> tall </a:t>
            </a:r>
            <a:r>
              <a:rPr lang="en-GB" sz="4800" dirty="0" err="1"/>
              <a:t>og</a:t>
            </a:r>
            <a:r>
              <a:rPr lang="en-GB" sz="4800" dirty="0"/>
              <a:t> </a:t>
            </a:r>
            <a:br>
              <a:rPr lang="en-GB" sz="4800" dirty="0"/>
            </a:br>
            <a:r>
              <a:rPr lang="en-GB" sz="4800" dirty="0"/>
              <a:t> analyser?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3157B-C34C-EC4A-90F1-A2F82041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LÅT </a:t>
            </a:r>
            <a:r>
              <a:rPr lang="nb-NO" dirty="0" err="1"/>
              <a:t>Webinar</a:t>
            </a:r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16</a:t>
            </a:fld>
            <a:endParaRPr lang="nb-NO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E349E-0CFA-45FE-B6B0-6DFECEF4D090}"/>
              </a:ext>
            </a:extLst>
          </p:cNvPr>
          <p:cNvSpPr txBox="1"/>
          <p:nvPr/>
        </p:nvSpPr>
        <p:spPr>
          <a:xfrm>
            <a:off x="1722120" y="5132665"/>
            <a:ext cx="27432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dirty="0">
                <a:solidFill>
                  <a:schemeClr val="bg1"/>
                </a:solidFill>
                <a:latin typeface="Haffer"/>
              </a:rPr>
              <a:t>Av </a:t>
            </a:r>
            <a:r>
              <a:rPr lang="nb-NO" sz="2400" dirty="0">
                <a:solidFill>
                  <a:schemeClr val="bg1"/>
                </a:solidFill>
                <a:latin typeface="Haffer"/>
                <a:hlinkClick r:id="rId2"/>
              </a:rPr>
              <a:t>Jens H. Aasheim</a:t>
            </a:r>
            <a:endParaRPr lang="nb-NO" sz="2400" dirty="0">
              <a:solidFill>
                <a:schemeClr val="bg1"/>
              </a:solidFill>
              <a:latin typeface="Haffer"/>
            </a:endParaRPr>
          </a:p>
          <a:p>
            <a:r>
              <a:rPr lang="nb-NO" dirty="0">
                <a:solidFill>
                  <a:schemeClr val="bg1"/>
                </a:solidFill>
                <a:latin typeface="Haffer"/>
              </a:rPr>
              <a:t>/Sikt/LÅT</a:t>
            </a:r>
          </a:p>
        </p:txBody>
      </p:sp>
    </p:spTree>
    <p:extLst>
      <p:ext uri="{BB962C8B-B14F-4D97-AF65-F5344CB8AC3E}">
        <p14:creationId xmlns:p14="http://schemas.microsoft.com/office/powerpoint/2010/main" val="1098107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176609"/>
            <a:ext cx="9144000" cy="2050177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en-GB" sz="6000" dirty="0"/>
              <a:t>LÅT Webinar  -  Data-Ut</a:t>
            </a:r>
            <a:br>
              <a:rPr lang="en-GB" sz="7200" dirty="0"/>
            </a:br>
            <a:endParaRPr lang="en-GB" sz="4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3157B-C34C-EC4A-90F1-A2F82041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LÅT </a:t>
            </a:r>
            <a:r>
              <a:rPr lang="nb-NO" dirty="0" err="1"/>
              <a:t>Webinar</a:t>
            </a:r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2</a:t>
            </a:fld>
            <a:endParaRPr lang="nb-NO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E349E-0CFA-45FE-B6B0-6DFECEF4D090}"/>
              </a:ext>
            </a:extLst>
          </p:cNvPr>
          <p:cNvSpPr txBox="1"/>
          <p:nvPr/>
        </p:nvSpPr>
        <p:spPr>
          <a:xfrm>
            <a:off x="1722120" y="5132665"/>
            <a:ext cx="2743200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dirty="0">
                <a:solidFill>
                  <a:schemeClr val="bg1"/>
                </a:solidFill>
                <a:latin typeface="Haffer"/>
              </a:rPr>
              <a:t>Av </a:t>
            </a:r>
            <a:r>
              <a:rPr lang="nb-NO" sz="2400" dirty="0">
                <a:solidFill>
                  <a:schemeClr val="bg1"/>
                </a:solidFill>
                <a:latin typeface="Haffer"/>
                <a:hlinkClick r:id="rId2"/>
              </a:rPr>
              <a:t>Jens H. Aasheim</a:t>
            </a:r>
            <a:endParaRPr lang="nb-NO" sz="2400" dirty="0">
              <a:solidFill>
                <a:schemeClr val="bg1"/>
              </a:solidFill>
              <a:latin typeface="Haffer"/>
            </a:endParaRPr>
          </a:p>
          <a:p>
            <a:r>
              <a:rPr lang="nb-NO" dirty="0">
                <a:solidFill>
                  <a:schemeClr val="bg1"/>
                </a:solidFill>
                <a:latin typeface="Haffer"/>
              </a:rPr>
              <a:t>/Sikt/LÅT</a:t>
            </a:r>
          </a:p>
        </p:txBody>
      </p:sp>
    </p:spTree>
    <p:extLst>
      <p:ext uri="{BB962C8B-B14F-4D97-AF65-F5344CB8AC3E}">
        <p14:creationId xmlns:p14="http://schemas.microsoft.com/office/powerpoint/2010/main" val="154256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3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en-US" sz="2800" b="1" dirty="0"/>
              <a:t>LÅT Webinar - Agenda</a:t>
            </a: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Hva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LÅT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bistå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med av tall,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analyser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beslutningsgrunnlag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?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4408" y="3553268"/>
            <a:ext cx="3368006" cy="1930785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945075" y="3700934"/>
            <a:ext cx="31696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I</a:t>
            </a:r>
          </a:p>
          <a:p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Hva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slags data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henter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LÅT?</a:t>
            </a:r>
            <a:endParaRPr lang="nb-NO" dirty="0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EE4F79D6-24BD-7A47-9B5A-95C316444517}"/>
              </a:ext>
            </a:extLst>
          </p:cNvPr>
          <p:cNvSpPr/>
          <p:nvPr/>
        </p:nvSpPr>
        <p:spPr>
          <a:xfrm>
            <a:off x="4411997" y="3553268"/>
            <a:ext cx="3368006" cy="1930785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C5B83AF-B9AB-EE4E-8711-C6C99D7335AB}"/>
              </a:ext>
            </a:extLst>
          </p:cNvPr>
          <p:cNvSpPr/>
          <p:nvPr/>
        </p:nvSpPr>
        <p:spPr>
          <a:xfrm>
            <a:off x="8019586" y="3553268"/>
            <a:ext cx="3368006" cy="1930785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761BE9-BBF4-1445-AEB0-F07EC6403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33" y="4937532"/>
            <a:ext cx="381617" cy="3816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CB7EAE-C8EE-E741-A0B7-33FC882AF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667" y="4937532"/>
            <a:ext cx="381617" cy="3816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4A3691-0F5E-D544-8CDF-60A07AB96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400" y="4937532"/>
            <a:ext cx="381617" cy="381617"/>
          </a:xfrm>
          <a:prstGeom prst="rect">
            <a:avLst/>
          </a:prstGeom>
        </p:spPr>
      </p:pic>
      <p:sp>
        <p:nvSpPr>
          <p:cNvPr id="14" name="TextBox 28">
            <a:extLst>
              <a:ext uri="{FF2B5EF4-FFF2-40B4-BE49-F238E27FC236}">
                <a16:creationId xmlns:a16="http://schemas.microsoft.com/office/drawing/2014/main" id="{6233CFA7-2F12-F245-B1E0-BEB94B5070B5}"/>
              </a:ext>
            </a:extLst>
          </p:cNvPr>
          <p:cNvSpPr txBox="1"/>
          <p:nvPr/>
        </p:nvSpPr>
        <p:spPr>
          <a:xfrm>
            <a:off x="4546230" y="4020974"/>
            <a:ext cx="31696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 II</a:t>
            </a:r>
          </a:p>
          <a:p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Hvilke analyser utfører LÅT?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B227663F-EE1E-1A41-ACB2-53004484F522}"/>
              </a:ext>
            </a:extLst>
          </p:cNvPr>
          <p:cNvSpPr txBox="1"/>
          <p:nvPr/>
        </p:nvSpPr>
        <p:spPr>
          <a:xfrm>
            <a:off x="8145710" y="4295294"/>
            <a:ext cx="324188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 III</a:t>
            </a:r>
            <a:endParaRPr lang="nb-NO" sz="1500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  <a:p>
            <a:r>
              <a:rPr lang="nb-NO" dirty="0">
                <a:latin typeface="Calibri" panose="020F0502020204030204" pitchFamily="34" charset="0"/>
                <a:cs typeface="Calibri" panose="020F0502020204030204" pitchFamily="34" charset="0"/>
              </a:rPr>
              <a:t>Hvordan dele med deltakere?</a:t>
            </a:r>
          </a:p>
        </p:txBody>
      </p:sp>
    </p:spTree>
    <p:extLst>
      <p:ext uri="{BB962C8B-B14F-4D97-AF65-F5344CB8AC3E}">
        <p14:creationId xmlns:p14="http://schemas.microsoft.com/office/powerpoint/2010/main" val="100270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4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9638854" cy="798684"/>
          </a:xfrm>
        </p:spPr>
        <p:txBody>
          <a:bodyPr/>
          <a:lstStyle/>
          <a:p>
            <a:r>
              <a:rPr lang="nb-NO" sz="2800" b="1"/>
              <a:t>Del I - Hva slags data henter LÅT?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1293721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b-NO" sz="20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Hva slags data henter LÅT fra eksterne kilder?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B7FE4-BB2E-4AE1-AF6C-552F5050052C}"/>
              </a:ext>
            </a:extLst>
          </p:cNvPr>
          <p:cNvSpPr txBox="1"/>
          <p:nvPr/>
        </p:nvSpPr>
        <p:spPr>
          <a:xfrm>
            <a:off x="4686300" y="3360895"/>
            <a:ext cx="52120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Tidsskriftslister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nb-NO" sz="20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ubliseringsdata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OpenAccess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Nedlastningsrapporter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Siteringsdata</a:t>
            </a:r>
          </a:p>
        </p:txBody>
      </p:sp>
      <p:pic>
        <p:nvPicPr>
          <p:cNvPr id="8" name="Graphic 17">
            <a:extLst>
              <a:ext uri="{FF2B5EF4-FFF2-40B4-BE49-F238E27FC236}">
                <a16:creationId xmlns:a16="http://schemas.microsoft.com/office/drawing/2014/main" id="{40FB7C57-DF5B-A041-9C4B-20CCB259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99" y="3798127"/>
            <a:ext cx="1459040" cy="155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93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FCA089C-5E11-8B46-9D98-FBE7C10BAC4C}"/>
              </a:ext>
            </a:extLst>
          </p:cNvPr>
          <p:cNvSpPr/>
          <p:nvPr/>
        </p:nvSpPr>
        <p:spPr>
          <a:xfrm>
            <a:off x="809939" y="1826124"/>
            <a:ext cx="3368006" cy="3888876"/>
          </a:xfrm>
          <a:prstGeom prst="roundRect">
            <a:avLst>
              <a:gd name="adj" fmla="val 7076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5</a:t>
            </a:fld>
            <a:endParaRPr lang="nb-NO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68593" y="1826124"/>
            <a:ext cx="3368006" cy="3888876"/>
          </a:xfrm>
          <a:prstGeom prst="roundRect">
            <a:avLst>
              <a:gd name="adj" fmla="val 707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952775" y="2415750"/>
            <a:ext cx="30511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latin typeface="Calibri" panose="020F0502020204030204" pitchFamily="34" charset="0"/>
                <a:ea typeface="Calibri" panose="020F0502020204030204" pitchFamily="34" charset="0"/>
              </a:rPr>
              <a:t>Hentes direkte fra forlagene for alle avtaler LÅT forhandler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nb-NO" dirty="0">
              <a:solidFill>
                <a:schemeClr val="bg2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6E8867-E345-D147-B43B-437A0A858535}"/>
              </a:ext>
            </a:extLst>
          </p:cNvPr>
          <p:cNvSpPr txBox="1"/>
          <p:nvPr/>
        </p:nvSpPr>
        <p:spPr>
          <a:xfrm>
            <a:off x="952775" y="1996517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nb-NO" sz="2000" b="1" dirty="0">
                <a:solidFill>
                  <a:schemeClr val="tx2"/>
                </a:solidFill>
                <a:latin typeface="Haffer" pitchFamily="2" charset="77"/>
                <a:cs typeface="Haffer" pitchFamily="2" charset="77"/>
              </a:rPr>
              <a:t>Kilde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1E4F1C1-5532-3243-BFC0-92213B9A7D9E}"/>
              </a:ext>
            </a:extLst>
          </p:cNvPr>
          <p:cNvSpPr/>
          <p:nvPr/>
        </p:nvSpPr>
        <p:spPr>
          <a:xfrm>
            <a:off x="4435071" y="1826124"/>
            <a:ext cx="3368006" cy="3888876"/>
          </a:xfrm>
          <a:prstGeom prst="roundRect">
            <a:avLst>
              <a:gd name="adj" fmla="val 7076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74C484-3F6F-BF4A-B0D4-73D1009617D7}"/>
              </a:ext>
            </a:extLst>
          </p:cNvPr>
          <p:cNvSpPr txBox="1"/>
          <p:nvPr/>
        </p:nvSpPr>
        <p:spPr>
          <a:xfrm>
            <a:off x="4575738" y="2415750"/>
            <a:ext cx="303040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</a:rPr>
              <a:t>- Riktig tidsskrift</a:t>
            </a:r>
          </a:p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</a:rPr>
              <a:t>- Avtale status</a:t>
            </a:r>
          </a:p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  <a:ea typeface="Calibri" panose="020F0502020204030204" pitchFamily="34" charset="0"/>
              </a:rPr>
              <a:t>- Korrekt ISSN</a:t>
            </a:r>
          </a:p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</a:rPr>
              <a:t>- Hente APC</a:t>
            </a:r>
          </a:p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</a:rPr>
              <a:t>- Sjekke forretningsmodell</a:t>
            </a:r>
          </a:p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</a:rPr>
              <a:t>- Legge til abn. listepris</a:t>
            </a:r>
          </a:p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</a:rPr>
              <a:t>- Osv..</a:t>
            </a:r>
          </a:p>
          <a:p>
            <a:pPr>
              <a:buClr>
                <a:schemeClr val="accent1"/>
              </a:buClr>
            </a:pPr>
            <a:endParaRPr lang="nb-NO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902563-1DFC-6648-88AB-8479C7DD03A1}"/>
              </a:ext>
            </a:extLst>
          </p:cNvPr>
          <p:cNvSpPr txBox="1"/>
          <p:nvPr/>
        </p:nvSpPr>
        <p:spPr>
          <a:xfrm>
            <a:off x="4575738" y="1996517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>
                <a:solidFill>
                  <a:srgbClr val="0F0035"/>
                </a:solidFill>
                <a:latin typeface="Haffer" pitchFamily="2" charset="77"/>
                <a:cs typeface="Haffer" pitchFamily="2" charset="77"/>
              </a:rPr>
              <a:t>Datakvalitet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9104E8-3D0A-9A4C-AD40-3B0B1D3FF416}"/>
              </a:ext>
            </a:extLst>
          </p:cNvPr>
          <p:cNvSpPr txBox="1"/>
          <p:nvPr/>
        </p:nvSpPr>
        <p:spPr>
          <a:xfrm>
            <a:off x="8198702" y="2415750"/>
            <a:ext cx="3040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nb-NO" sz="1600">
                <a:latin typeface="Calibri" panose="020F0502020204030204" pitchFamily="34" charset="0"/>
                <a:ea typeface="Calibri" panose="020F0502020204030204" pitchFamily="34" charset="0"/>
              </a:rPr>
              <a:t>Standardiserte lister legges ut på</a:t>
            </a:r>
            <a:endParaRPr lang="nb-NO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998A5E-2CB2-424E-98E4-205188C2CA29}"/>
              </a:ext>
            </a:extLst>
          </p:cNvPr>
          <p:cNvSpPr txBox="1"/>
          <p:nvPr/>
        </p:nvSpPr>
        <p:spPr>
          <a:xfrm>
            <a:off x="8198702" y="1996517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>
                <a:solidFill>
                  <a:srgbClr val="0F0035"/>
                </a:solidFill>
                <a:latin typeface="Haffer" pitchFamily="2" charset="77"/>
                <a:cs typeface="Haffer" pitchFamily="2" charset="77"/>
              </a:rPr>
              <a:t>Deling</a:t>
            </a:r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018FAB2B-642F-5C81-B039-C3904F419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9638854" cy="798684"/>
          </a:xfrm>
        </p:spPr>
        <p:txBody>
          <a:bodyPr/>
          <a:lstStyle/>
          <a:p>
            <a:r>
              <a:rPr lang="nb-NO" sz="2800" b="1"/>
              <a:t>Data - Tidsskriftslister</a:t>
            </a:r>
          </a:p>
        </p:txBody>
      </p:sp>
      <p:pic>
        <p:nvPicPr>
          <p:cNvPr id="5" name="Picture 4" descr="A picture containing tex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852FE68D-1FFB-E4B7-A1E4-C2DA12F1A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995" y="3191647"/>
            <a:ext cx="1686243" cy="390928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9218068D-05C5-1CFE-A77D-78AAF228D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046" y="3191647"/>
            <a:ext cx="389854" cy="389854"/>
          </a:xfrm>
          <a:prstGeom prst="rect">
            <a:avLst/>
          </a:prstGeom>
        </p:spPr>
      </p:pic>
      <p:pic>
        <p:nvPicPr>
          <p:cNvPr id="9" name="Picture 8">
            <a:hlinkClick r:id="rId5"/>
            <a:extLst>
              <a:ext uri="{FF2B5EF4-FFF2-40B4-BE49-F238E27FC236}">
                <a16:creationId xmlns:a16="http://schemas.microsoft.com/office/drawing/2014/main" id="{838F60AC-3350-F53F-8901-49C09BF9F4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7046" y="4039010"/>
            <a:ext cx="389854" cy="389854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F8A21FED-9BC0-8C2F-873D-AA9CF6394B36}"/>
              </a:ext>
            </a:extLst>
          </p:cNvPr>
          <p:cNvSpPr txBox="1"/>
          <p:nvPr/>
        </p:nvSpPr>
        <p:spPr>
          <a:xfrm>
            <a:off x="8791661" y="3951479"/>
            <a:ext cx="198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b="1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</a:t>
            </a:r>
          </a:p>
          <a:p>
            <a:r>
              <a:rPr lang="nb-NO" sz="1400" b="1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openscience-no</a:t>
            </a:r>
            <a:endParaRPr lang="nb-NO" sz="1400" dirty="0"/>
          </a:p>
        </p:txBody>
      </p:sp>
    </p:spTree>
    <p:extLst>
      <p:ext uri="{BB962C8B-B14F-4D97-AF65-F5344CB8AC3E}">
        <p14:creationId xmlns:p14="http://schemas.microsoft.com/office/powerpoint/2010/main" val="105491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6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9638854" cy="798684"/>
          </a:xfrm>
        </p:spPr>
        <p:txBody>
          <a:bodyPr/>
          <a:lstStyle/>
          <a:p>
            <a:r>
              <a:rPr lang="en-US" sz="2800" b="1" dirty="0"/>
              <a:t>Data - </a:t>
            </a:r>
            <a:r>
              <a:rPr lang="en-US" sz="2800" b="1" dirty="0" err="1"/>
              <a:t>Publiseringsdata</a:t>
            </a: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638401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b-NO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datasett fra ulike kilder:</a:t>
            </a:r>
            <a:endParaRPr lang="nb-N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50C7AA-4ED1-4D44-9481-1459A0B315CD}"/>
              </a:ext>
            </a:extLst>
          </p:cNvPr>
          <p:cNvSpPr txBox="1"/>
          <p:nvPr/>
        </p:nvSpPr>
        <p:spPr>
          <a:xfrm>
            <a:off x="1514047" y="2807384"/>
            <a:ext cx="53229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Publiseringsrapporter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 forlagene. Data om publiseringsavtalene. </a:t>
            </a:r>
          </a:p>
          <a:p>
            <a:pPr marL="0" indent="0">
              <a:buNone/>
            </a:pPr>
            <a:endParaRPr lang="nb-NO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DUCT. Data om </a:t>
            </a:r>
            <a:r>
              <a:rPr lang="nb-NO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 vitenskapelig publisering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registrert i </a:t>
            </a:r>
            <a:r>
              <a:rPr lang="nb-NO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Cristin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(Rapporterte publikasjoner, med mer = </a:t>
            </a:r>
            <a:r>
              <a:rPr lang="nb-NO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NVI+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nb-N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phic 19">
            <a:extLst>
              <a:ext uri="{FF2B5EF4-FFF2-40B4-BE49-F238E27FC236}">
                <a16:creationId xmlns:a16="http://schemas.microsoft.com/office/drawing/2014/main" id="{29876529-EA27-9E40-8FA2-09EC0273A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2515" y="2871739"/>
            <a:ext cx="1368705" cy="155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32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9638854" cy="798684"/>
          </a:xfrm>
        </p:spPr>
        <p:txBody>
          <a:bodyPr/>
          <a:lstStyle/>
          <a:p>
            <a:r>
              <a:rPr lang="nb-NO" sz="2800" b="1"/>
              <a:t>Data - Publiseringsdata</a:t>
            </a:r>
          </a:p>
        </p:txBody>
      </p:sp>
      <p:sp>
        <p:nvSpPr>
          <p:cNvPr id="8" name="Rounded Rectangle 30">
            <a:extLst>
              <a:ext uri="{FF2B5EF4-FFF2-40B4-BE49-F238E27FC236}">
                <a16:creationId xmlns:a16="http://schemas.microsoft.com/office/drawing/2014/main" id="{49990A1C-82BD-CCB6-8418-9C0045A99D33}"/>
              </a:ext>
            </a:extLst>
          </p:cNvPr>
          <p:cNvSpPr/>
          <p:nvPr/>
        </p:nvSpPr>
        <p:spPr>
          <a:xfrm>
            <a:off x="2727994" y="2007799"/>
            <a:ext cx="2898106" cy="1832286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443148-098F-2791-5EDB-34339B5A0866}"/>
              </a:ext>
            </a:extLst>
          </p:cNvPr>
          <p:cNvSpPr txBox="1"/>
          <p:nvPr/>
        </p:nvSpPr>
        <p:spPr>
          <a:xfrm>
            <a:off x="2855794" y="2467885"/>
            <a:ext cx="2727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Tidsskrifts- og institusjonsnivå</a:t>
            </a:r>
            <a:endParaRPr lang="nb-NO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589174-E8AB-4896-A360-01090BEFC937}"/>
              </a:ext>
            </a:extLst>
          </p:cNvPr>
          <p:cNvSpPr txBox="1"/>
          <p:nvPr/>
        </p:nvSpPr>
        <p:spPr>
          <a:xfrm>
            <a:off x="2855794" y="2178192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Avtaleinformasjon</a:t>
            </a:r>
            <a:endParaRPr lang="nb-NO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2" name="Rounded Rectangle 41">
            <a:extLst>
              <a:ext uri="{FF2B5EF4-FFF2-40B4-BE49-F238E27FC236}">
                <a16:creationId xmlns:a16="http://schemas.microsoft.com/office/drawing/2014/main" id="{EF0BA801-2CDF-5F65-7E9A-1949742CFFDA}"/>
              </a:ext>
            </a:extLst>
          </p:cNvPr>
          <p:cNvSpPr/>
          <p:nvPr/>
        </p:nvSpPr>
        <p:spPr>
          <a:xfrm>
            <a:off x="6362700" y="2007799"/>
            <a:ext cx="2895950" cy="1832286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4018553-B2F8-12E1-5CBF-DEC72437DD63}"/>
              </a:ext>
            </a:extLst>
          </p:cNvPr>
          <p:cNvSpPr txBox="1"/>
          <p:nvPr/>
        </p:nvSpPr>
        <p:spPr>
          <a:xfrm>
            <a:off x="6487994" y="2473811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Institusjonstilknyttning</a:t>
            </a:r>
            <a:endParaRPr lang="nb-NO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4257B9-A91B-4470-01B5-BC120B862C2B}"/>
              </a:ext>
            </a:extLst>
          </p:cNvPr>
          <p:cNvSpPr txBox="1"/>
          <p:nvPr/>
        </p:nvSpPr>
        <p:spPr>
          <a:xfrm>
            <a:off x="6487994" y="2178192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Korresponderende</a:t>
            </a:r>
            <a:endParaRPr lang="nb-NO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6" name="Rounded Rectangle 49">
            <a:extLst>
              <a:ext uri="{FF2B5EF4-FFF2-40B4-BE49-F238E27FC236}">
                <a16:creationId xmlns:a16="http://schemas.microsoft.com/office/drawing/2014/main" id="{1C401BBC-97C4-AA7C-2B0A-0E1E95583A47}"/>
              </a:ext>
            </a:extLst>
          </p:cNvPr>
          <p:cNvSpPr/>
          <p:nvPr/>
        </p:nvSpPr>
        <p:spPr>
          <a:xfrm>
            <a:off x="2727994" y="4308456"/>
            <a:ext cx="2898106" cy="1832286"/>
          </a:xfrm>
          <a:prstGeom prst="roundRect">
            <a:avLst>
              <a:gd name="adj" fmla="val 113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831576-6B4A-B936-B963-F3258019DF4A}"/>
              </a:ext>
            </a:extLst>
          </p:cNvPr>
          <p:cNvSpPr txBox="1"/>
          <p:nvPr/>
        </p:nvSpPr>
        <p:spPr>
          <a:xfrm>
            <a:off x="2855794" y="4760923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Persistent Identifiers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44D24-70A4-4A47-6BF3-A3C2289C8D9D}"/>
              </a:ext>
            </a:extLst>
          </p:cNvPr>
          <p:cNvSpPr txBox="1"/>
          <p:nvPr/>
        </p:nvSpPr>
        <p:spPr>
          <a:xfrm>
            <a:off x="2855794" y="4478849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PID’er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D613C60F-6A30-1BDE-605A-8CEBC904A0CF}"/>
              </a:ext>
            </a:extLst>
          </p:cNvPr>
          <p:cNvSpPr/>
          <p:nvPr/>
        </p:nvSpPr>
        <p:spPr>
          <a:xfrm>
            <a:off x="6360194" y="4308456"/>
            <a:ext cx="2898106" cy="1832286"/>
          </a:xfrm>
          <a:prstGeom prst="roundRect">
            <a:avLst>
              <a:gd name="adj" fmla="val 113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C14B30-5BE5-EFED-8B74-1189A0715B7E}"/>
              </a:ext>
            </a:extLst>
          </p:cNvPr>
          <p:cNvSpPr txBox="1"/>
          <p:nvPr/>
        </p:nvSpPr>
        <p:spPr>
          <a:xfrm>
            <a:off x="6487994" y="4768543"/>
            <a:ext cx="27273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Deponert og avtaledata</a:t>
            </a:r>
          </a:p>
          <a:p>
            <a:r>
              <a:rPr lang="nb-NO" sz="15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nb-NO" sz="1500">
                <a:solidFill>
                  <a:srgbClr val="0F0035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2"/>
              </a:rPr>
              <a:t>OA-barometeret</a:t>
            </a:r>
            <a:r>
              <a:rPr lang="nb-NO" sz="1500">
                <a:solidFill>
                  <a:srgbClr val="0F0035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nb-NO" sz="150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22466B-EE71-099C-EDED-B863D314CEB7}"/>
              </a:ext>
            </a:extLst>
          </p:cNvPr>
          <p:cNvSpPr txBox="1"/>
          <p:nvPr/>
        </p:nvSpPr>
        <p:spPr>
          <a:xfrm>
            <a:off x="6487994" y="4478849"/>
            <a:ext cx="2727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OpenAccess</a:t>
            </a:r>
            <a:endParaRPr lang="nb-NO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313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8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en-US" sz="2800" b="1" dirty="0"/>
              <a:t>Del II - </a:t>
            </a:r>
            <a:r>
              <a:rPr lang="en-US" sz="2800" b="1" dirty="0" err="1"/>
              <a:t>Hvilke</a:t>
            </a:r>
            <a:r>
              <a:rPr lang="en-US" sz="2800" b="1" dirty="0"/>
              <a:t> </a:t>
            </a:r>
            <a:r>
              <a:rPr lang="en-US" sz="2800" b="1" dirty="0" err="1"/>
              <a:t>analyser</a:t>
            </a:r>
            <a:r>
              <a:rPr lang="en-US" sz="2800" b="1" dirty="0"/>
              <a:t> </a:t>
            </a:r>
            <a:r>
              <a:rPr lang="en-US" sz="2800" b="1" dirty="0" err="1"/>
              <a:t>utfører</a:t>
            </a:r>
            <a:r>
              <a:rPr lang="en-US" sz="2800" b="1" dirty="0"/>
              <a:t> LÅT?</a:t>
            </a: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10439341" cy="1240381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Jobbet mye med å øke den interne analysekapasiteten. Gjør en rekke små og store analyser innen forskjellige tema som Open Access, forhandlinger, avtaler og økonomi.</a:t>
            </a:r>
            <a:endParaRPr lang="nb-NO" sz="18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2EA3D8-EADE-43DB-8192-84B2ECE7A395}"/>
              </a:ext>
            </a:extLst>
          </p:cNvPr>
          <p:cNvSpPr txBox="1"/>
          <p:nvPr/>
        </p:nvSpPr>
        <p:spPr>
          <a:xfrm>
            <a:off x="1654923" y="3318935"/>
            <a:ext cx="47878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IA-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analyser</a:t>
            </a:r>
            <a:b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Oversiktsrapporter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A0208C1A-FBC8-2540-AD52-B127B3AEA8ED}"/>
              </a:ext>
            </a:extLst>
          </p:cNvPr>
          <p:cNvSpPr/>
          <p:nvPr/>
        </p:nvSpPr>
        <p:spPr>
          <a:xfrm>
            <a:off x="8023861" y="3318935"/>
            <a:ext cx="2743200" cy="2758440"/>
          </a:xfrm>
          <a:prstGeom prst="roundRect">
            <a:avLst>
              <a:gd name="adj" fmla="val 78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pic>
        <p:nvPicPr>
          <p:cNvPr id="9" name="Graphic 22">
            <a:extLst>
              <a:ext uri="{FF2B5EF4-FFF2-40B4-BE49-F238E27FC236}">
                <a16:creationId xmlns:a16="http://schemas.microsoft.com/office/drawing/2014/main" id="{2D4753AF-0F9F-744E-A78F-486E311EA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6027" y="3707556"/>
            <a:ext cx="1900233" cy="196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8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LÅT Webinar</a:t>
            </a:r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en-US" sz="2800" b="1" dirty="0" err="1"/>
              <a:t>Analyser</a:t>
            </a:r>
            <a:r>
              <a:rPr lang="en-US" sz="2800" b="1" dirty="0"/>
              <a:t> - IA-</a:t>
            </a:r>
            <a:r>
              <a:rPr lang="en-US" sz="2800" b="1" dirty="0" err="1"/>
              <a:t>analyser</a:t>
            </a: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Estimerer verdien til en avtale basert på interaksjonene fra enkelt deltakere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nb-NO" sz="2000" b="1" dirty="0">
                <a:latin typeface="Calibri" panose="020F0502020204030204" pitchFamily="34" charset="0"/>
                <a:ea typeface="Calibri" panose="020F0502020204030204" pitchFamily="34" charset="0"/>
              </a:rPr>
              <a:t>Utføres på enkeltinstitusjons- og </a:t>
            </a:r>
            <a:r>
              <a:rPr lang="nb-NO" sz="2000" b="1" dirty="0" err="1">
                <a:latin typeface="Calibri" panose="020F0502020204030204" pitchFamily="34" charset="0"/>
                <a:ea typeface="Calibri" panose="020F0502020204030204" pitchFamily="34" charset="0"/>
              </a:rPr>
              <a:t>enkelttidsskriftsnivå</a:t>
            </a:r>
            <a:endParaRPr lang="nb-NO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4408" y="3553268"/>
            <a:ext cx="3368006" cy="1930785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945075" y="3700934"/>
            <a:ext cx="3169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Referanser (utgående siteringer)</a:t>
            </a:r>
            <a:endParaRPr lang="nb-NO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EE4F79D6-24BD-7A47-9B5A-95C316444517}"/>
              </a:ext>
            </a:extLst>
          </p:cNvPr>
          <p:cNvSpPr/>
          <p:nvPr/>
        </p:nvSpPr>
        <p:spPr>
          <a:xfrm>
            <a:off x="4411997" y="3553268"/>
            <a:ext cx="3368006" cy="1930785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C5B83AF-B9AB-EE4E-8711-C6C99D7335AB}"/>
              </a:ext>
            </a:extLst>
          </p:cNvPr>
          <p:cNvSpPr/>
          <p:nvPr/>
        </p:nvSpPr>
        <p:spPr>
          <a:xfrm>
            <a:off x="8019586" y="3553268"/>
            <a:ext cx="3368006" cy="1930785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761BE9-BBF4-1445-AEB0-F07EC6403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933" y="4937532"/>
            <a:ext cx="381617" cy="3816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CB7EAE-C8EE-E741-A0B7-33FC882AF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667" y="4937532"/>
            <a:ext cx="381617" cy="3816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4A3691-0F5E-D544-8CDF-60A07AB96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400" y="4937532"/>
            <a:ext cx="381617" cy="381617"/>
          </a:xfrm>
          <a:prstGeom prst="rect">
            <a:avLst/>
          </a:prstGeom>
        </p:spPr>
      </p:pic>
      <p:sp>
        <p:nvSpPr>
          <p:cNvPr id="14" name="TextBox 28">
            <a:extLst>
              <a:ext uri="{FF2B5EF4-FFF2-40B4-BE49-F238E27FC236}">
                <a16:creationId xmlns:a16="http://schemas.microsoft.com/office/drawing/2014/main" id="{6233CFA7-2F12-F245-B1E0-BEB94B5070B5}"/>
              </a:ext>
            </a:extLst>
          </p:cNvPr>
          <p:cNvSpPr txBox="1"/>
          <p:nvPr/>
        </p:nvSpPr>
        <p:spPr>
          <a:xfrm>
            <a:off x="4546230" y="4020974"/>
            <a:ext cx="3169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Publiserte artikler</a:t>
            </a:r>
            <a:endParaRPr lang="nb-NO" dirty="0"/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B227663F-EE1E-1A41-ACB2-53004484F522}"/>
              </a:ext>
            </a:extLst>
          </p:cNvPr>
          <p:cNvSpPr txBox="1"/>
          <p:nvPr/>
        </p:nvSpPr>
        <p:spPr>
          <a:xfrm>
            <a:off x="8147386" y="4295294"/>
            <a:ext cx="3169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Antall nedlastninger (COUNTER)</a:t>
            </a:r>
            <a:endParaRPr lang="nb-NO" sz="1500" dirty="0">
              <a:solidFill>
                <a:srgbClr val="0F0035"/>
              </a:solidFill>
              <a:latin typeface="Haffer" pitchFamily="2" charset="77"/>
              <a:cs typeface="Haffer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90861306"/>
      </p:ext>
    </p:extLst>
  </p:cSld>
  <p:clrMapOvr>
    <a:masterClrMapping/>
  </p:clrMapOvr>
</p:sld>
</file>

<file path=ppt/theme/theme1.xml><?xml version="1.0" encoding="utf-8"?>
<a:theme xmlns:a="http://schemas.openxmlformats.org/drawingml/2006/main" name="Innde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tater og utevet 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2E5A571DAF414A9592C30378476E91" ma:contentTypeVersion="49" ma:contentTypeDescription="Opprett et nytt dokument." ma:contentTypeScope="" ma:versionID="2b5ce5fcba76ce9b1b6a10d09f360c2f">
  <xsd:schema xmlns:xsd="http://www.w3.org/2001/XMLSchema" xmlns:xs="http://www.w3.org/2001/XMLSchema" xmlns:p="http://schemas.microsoft.com/office/2006/metadata/properties" xmlns:ns2="689de802-d8bd-42ff-ac62-c21d4f27f25e" xmlns:ns3="41b6089f-fd40-40f9-aa6e-3829ac65ff58" xmlns:ns4="867175d7-b237-4e04-bc13-502d35a55867" xmlns:ns5="01b79c5a-ad56-43a0-a351-8cb21f110a82" targetNamespace="http://schemas.microsoft.com/office/2006/metadata/properties" ma:root="true" ma:fieldsID="8597cb56b471383759695b796755f759" ns2:_="" ns3:_="" ns4:_="" ns5:_="">
    <xsd:import namespace="689de802-d8bd-42ff-ac62-c21d4f27f25e"/>
    <xsd:import namespace="41b6089f-fd40-40f9-aa6e-3829ac65ff58"/>
    <xsd:import namespace="867175d7-b237-4e04-bc13-502d35a55867"/>
    <xsd:import namespace="01b79c5a-ad56-43a0-a351-8cb21f110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175d7-b237-4e04-bc13-502d35a55867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5173101-48cc-4b99-979d-df9619f1b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79c5a-ad56-43a0-a351-8cb21f110a8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88a5711-5e9c-4226-b0a6-be117568b472}" ma:internalName="TaxCatchAll" ma:showField="CatchAllData" ma:web="01b79c5a-ad56-43a0-a351-8cb21f110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02180F-5259-4E04-BD75-85C0CC186E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60846D-E209-468C-8DE0-DF4615D288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9de802-d8bd-42ff-ac62-c21d4f27f25e"/>
    <ds:schemaRef ds:uri="41b6089f-fd40-40f9-aa6e-3829ac65ff58"/>
    <ds:schemaRef ds:uri="867175d7-b237-4e04-bc13-502d35a55867"/>
    <ds:schemaRef ds:uri="01b79c5a-ad56-43a0-a351-8cb21f110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4173</TotalTime>
  <Words>394</Words>
  <Application>Microsoft Office PowerPoint</Application>
  <PresentationFormat>Widescreen</PresentationFormat>
  <Paragraphs>110</Paragraphs>
  <Slides>16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Haffer</vt:lpstr>
      <vt:lpstr>Wingdings</vt:lpstr>
      <vt:lpstr>Inndeling</vt:lpstr>
      <vt:lpstr>Sitater og utevet tekst</vt:lpstr>
      <vt:lpstr>Innhold</vt:lpstr>
      <vt:lpstr>PowerPoint Presentation</vt:lpstr>
      <vt:lpstr>LÅT Webinar  -  Data-Ut </vt:lpstr>
      <vt:lpstr>LÅT Webinar - Agenda</vt:lpstr>
      <vt:lpstr>Del I - Hva slags data henter LÅT?</vt:lpstr>
      <vt:lpstr>Data - Tidsskriftslister</vt:lpstr>
      <vt:lpstr>Data - Publiseringsdata</vt:lpstr>
      <vt:lpstr>Data - Publiseringsdata</vt:lpstr>
      <vt:lpstr>Del II - Hvilke analyser utfører LÅT?</vt:lpstr>
      <vt:lpstr>Analyser - IA-analyser</vt:lpstr>
      <vt:lpstr>Analyser - IA-analyser</vt:lpstr>
      <vt:lpstr>Analyser - IA-analyser</vt:lpstr>
      <vt:lpstr>Analyser - Oversiktsrapporter</vt:lpstr>
      <vt:lpstr>Analyser - Oversiktsrapporter</vt:lpstr>
      <vt:lpstr>Del III - Hvordan dele med deltakere? </vt:lpstr>
      <vt:lpstr>LÅT Webinar  -  Data-Ut </vt:lpstr>
      <vt:lpstr>Data-Ut:  Hva kan LÅT bistå med av tall og   analyser?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Peder Hiis</dc:creator>
  <cp:lastModifiedBy>Jens Harald Aasheim</cp:lastModifiedBy>
  <cp:revision>213</cp:revision>
  <dcterms:created xsi:type="dcterms:W3CDTF">2020-09-11T11:15:44Z</dcterms:created>
  <dcterms:modified xsi:type="dcterms:W3CDTF">2022-08-30T15:11:38Z</dcterms:modified>
</cp:coreProperties>
</file>