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0" r:id="rId2"/>
    <p:sldMasterId id="2147483661" r:id="rId3"/>
    <p:sldMasterId id="2147483713" r:id="rId4"/>
  </p:sldMasterIdLst>
  <p:notesMasterIdLst>
    <p:notesMasterId r:id="rId22"/>
  </p:notesMasterIdLst>
  <p:sldIdLst>
    <p:sldId id="256" r:id="rId5"/>
    <p:sldId id="366" r:id="rId6"/>
    <p:sldId id="373" r:id="rId7"/>
    <p:sldId id="374" r:id="rId8"/>
    <p:sldId id="361" r:id="rId9"/>
    <p:sldId id="372" r:id="rId10"/>
    <p:sldId id="359" r:id="rId11"/>
    <p:sldId id="355" r:id="rId12"/>
    <p:sldId id="363" r:id="rId13"/>
    <p:sldId id="370" r:id="rId14"/>
    <p:sldId id="356" r:id="rId15"/>
    <p:sldId id="334" r:id="rId16"/>
    <p:sldId id="369" r:id="rId17"/>
    <p:sldId id="367" r:id="rId18"/>
    <p:sldId id="368" r:id="rId19"/>
    <p:sldId id="371" r:id="rId20"/>
    <p:sldId id="375" r:id="rId21"/>
  </p:sldIdLst>
  <p:sldSz cx="12192000" cy="6858000"/>
  <p:notesSz cx="6858000" cy="9144000"/>
  <p:defaultTextStyle>
    <a:defPPr>
      <a:defRPr lang="en-NO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035"/>
    <a:srgbClr val="6F4DFA"/>
    <a:srgbClr val="36374B"/>
    <a:srgbClr val="FFFFFF"/>
    <a:srgbClr val="F3F1FE"/>
    <a:srgbClr val="00313D"/>
    <a:srgbClr val="E7E9EA"/>
    <a:srgbClr val="1E4651"/>
    <a:srgbClr val="00B6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D615F4-42DF-4E4C-B336-829BB5966B61}" v="47" dt="2022-06-13T07:20:51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92" autoAdjust="0"/>
    <p:restoredTop sz="93792" autoAdjust="0"/>
  </p:normalViewPr>
  <p:slideViewPr>
    <p:cSldViewPr snapToGrid="0" snapToObjects="1">
      <p:cViewPr varScale="1">
        <p:scale>
          <a:sx n="62" d="100"/>
          <a:sy n="62" d="100"/>
        </p:scale>
        <p:origin x="1136" y="56"/>
      </p:cViewPr>
      <p:guideLst/>
    </p:cSldViewPr>
  </p:slideViewPr>
  <p:outlineViewPr>
    <p:cViewPr>
      <p:scale>
        <a:sx n="33" d="100"/>
        <a:sy n="33" d="100"/>
      </p:scale>
      <p:origin x="0" y="-159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92"/>
    </p:cViewPr>
  </p:sorterViewPr>
  <p:notesViewPr>
    <p:cSldViewPr snapToGrid="0" snapToObjects="1">
      <p:cViewPr varScale="1">
        <p:scale>
          <a:sx n="113" d="100"/>
          <a:sy n="113" d="100"/>
        </p:scale>
        <p:origin x="27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ustomXml" Target="../customXml/item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e Nilsen" userId="5141baf6-735e-4b75-a81d-00902a7bd0fa" providerId="ADAL" clId="{63D615F4-42DF-4E4C-B336-829BB5966B61}"/>
    <pc:docChg chg="undo redo custSel addSld delSld modSld sldOrd">
      <pc:chgData name="Tore Nilsen" userId="5141baf6-735e-4b75-a81d-00902a7bd0fa" providerId="ADAL" clId="{63D615F4-42DF-4E4C-B336-829BB5966B61}" dt="2022-06-13T07:22:56.015" v="2017" actId="1076"/>
      <pc:docMkLst>
        <pc:docMk/>
      </pc:docMkLst>
      <pc:sldChg chg="modSp mod">
        <pc:chgData name="Tore Nilsen" userId="5141baf6-735e-4b75-a81d-00902a7bd0fa" providerId="ADAL" clId="{63D615F4-42DF-4E4C-B336-829BB5966B61}" dt="2022-06-09T07:28:34.890" v="1402" actId="6549"/>
        <pc:sldMkLst>
          <pc:docMk/>
          <pc:sldMk cId="1098107442" sldId="256"/>
        </pc:sldMkLst>
        <pc:spChg chg="mod">
          <ac:chgData name="Tore Nilsen" userId="5141baf6-735e-4b75-a81d-00902a7bd0fa" providerId="ADAL" clId="{63D615F4-42DF-4E4C-B336-829BB5966B61}" dt="2022-06-09T07:28:34.890" v="1402" actId="6549"/>
          <ac:spMkLst>
            <pc:docMk/>
            <pc:sldMk cId="1098107442" sldId="256"/>
            <ac:spMk id="7" creationId="{01293C7A-210F-8047-BF41-AD28EF08C352}"/>
          </ac:spMkLst>
        </pc:spChg>
      </pc:sldChg>
      <pc:sldChg chg="del">
        <pc:chgData name="Tore Nilsen" userId="5141baf6-735e-4b75-a81d-00902a7bd0fa" providerId="ADAL" clId="{63D615F4-42DF-4E4C-B336-829BB5966B61}" dt="2022-05-25T08:54:35.053" v="147" actId="47"/>
        <pc:sldMkLst>
          <pc:docMk/>
          <pc:sldMk cId="358305218" sldId="258"/>
        </pc:sldMkLst>
      </pc:sldChg>
      <pc:sldChg chg="del">
        <pc:chgData name="Tore Nilsen" userId="5141baf6-735e-4b75-a81d-00902a7bd0fa" providerId="ADAL" clId="{63D615F4-42DF-4E4C-B336-829BB5966B61}" dt="2022-05-31T16:33:26.682" v="1162" actId="47"/>
        <pc:sldMkLst>
          <pc:docMk/>
          <pc:sldMk cId="899308717" sldId="261"/>
        </pc:sldMkLst>
      </pc:sldChg>
      <pc:sldChg chg="del">
        <pc:chgData name="Tore Nilsen" userId="5141baf6-735e-4b75-a81d-00902a7bd0fa" providerId="ADAL" clId="{63D615F4-42DF-4E4C-B336-829BB5966B61}" dt="2022-05-25T07:32:45.017" v="73" actId="47"/>
        <pc:sldMkLst>
          <pc:docMk/>
          <pc:sldMk cId="910594784" sldId="279"/>
        </pc:sldMkLst>
      </pc:sldChg>
      <pc:sldChg chg="del">
        <pc:chgData name="Tore Nilsen" userId="5141baf6-735e-4b75-a81d-00902a7bd0fa" providerId="ADAL" clId="{63D615F4-42DF-4E4C-B336-829BB5966B61}" dt="2022-05-25T07:33:00.876" v="78" actId="47"/>
        <pc:sldMkLst>
          <pc:docMk/>
          <pc:sldMk cId="4285447834" sldId="280"/>
        </pc:sldMkLst>
      </pc:sldChg>
      <pc:sldChg chg="del">
        <pc:chgData name="Tore Nilsen" userId="5141baf6-735e-4b75-a81d-00902a7bd0fa" providerId="ADAL" clId="{63D615F4-42DF-4E4C-B336-829BB5966B61}" dt="2022-05-31T16:33:30.716" v="1163" actId="47"/>
        <pc:sldMkLst>
          <pc:docMk/>
          <pc:sldMk cId="3715316286" sldId="281"/>
        </pc:sldMkLst>
      </pc:sldChg>
      <pc:sldChg chg="del">
        <pc:chgData name="Tore Nilsen" userId="5141baf6-735e-4b75-a81d-00902a7bd0fa" providerId="ADAL" clId="{63D615F4-42DF-4E4C-B336-829BB5966B61}" dt="2022-05-31T16:33:30.716" v="1163" actId="47"/>
        <pc:sldMkLst>
          <pc:docMk/>
          <pc:sldMk cId="802592812" sldId="289"/>
        </pc:sldMkLst>
      </pc:sldChg>
      <pc:sldChg chg="del">
        <pc:chgData name="Tore Nilsen" userId="5141baf6-735e-4b75-a81d-00902a7bd0fa" providerId="ADAL" clId="{63D615F4-42DF-4E4C-B336-829BB5966B61}" dt="2022-05-31T16:33:30.716" v="1163" actId="47"/>
        <pc:sldMkLst>
          <pc:docMk/>
          <pc:sldMk cId="251497152" sldId="290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414332888" sldId="292"/>
        </pc:sldMkLst>
      </pc:sldChg>
      <pc:sldChg chg="del ord">
        <pc:chgData name="Tore Nilsen" userId="5141baf6-735e-4b75-a81d-00902a7bd0fa" providerId="ADAL" clId="{63D615F4-42DF-4E4C-B336-829BB5966B61}" dt="2022-05-31T16:33:00.333" v="1158" actId="47"/>
        <pc:sldMkLst>
          <pc:docMk/>
          <pc:sldMk cId="4061654060" sldId="297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72665441" sldId="298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4038158735" sldId="301"/>
        </pc:sldMkLst>
      </pc:sldChg>
      <pc:sldChg chg="del">
        <pc:chgData name="Tore Nilsen" userId="5141baf6-735e-4b75-a81d-00902a7bd0fa" providerId="ADAL" clId="{63D615F4-42DF-4E4C-B336-829BB5966B61}" dt="2022-05-31T16:11:05.211" v="821" actId="47"/>
        <pc:sldMkLst>
          <pc:docMk/>
          <pc:sldMk cId="404933506" sldId="302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2142770646" sldId="303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513253851" sldId="304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1892328247" sldId="305"/>
        </pc:sldMkLst>
      </pc:sldChg>
      <pc:sldChg chg="del">
        <pc:chgData name="Tore Nilsen" userId="5141baf6-735e-4b75-a81d-00902a7bd0fa" providerId="ADAL" clId="{63D615F4-42DF-4E4C-B336-829BB5966B61}" dt="2022-05-31T16:33:13.598" v="1159" actId="47"/>
        <pc:sldMkLst>
          <pc:docMk/>
          <pc:sldMk cId="1278016189" sldId="307"/>
        </pc:sldMkLst>
      </pc:sldChg>
      <pc:sldChg chg="del">
        <pc:chgData name="Tore Nilsen" userId="5141baf6-735e-4b75-a81d-00902a7bd0fa" providerId="ADAL" clId="{63D615F4-42DF-4E4C-B336-829BB5966B61}" dt="2022-05-31T16:33:13.598" v="1159" actId="47"/>
        <pc:sldMkLst>
          <pc:docMk/>
          <pc:sldMk cId="1331312972" sldId="310"/>
        </pc:sldMkLst>
      </pc:sldChg>
      <pc:sldChg chg="del">
        <pc:chgData name="Tore Nilsen" userId="5141baf6-735e-4b75-a81d-00902a7bd0fa" providerId="ADAL" clId="{63D615F4-42DF-4E4C-B336-829BB5966B61}" dt="2022-05-31T16:33:13.598" v="1159" actId="47"/>
        <pc:sldMkLst>
          <pc:docMk/>
          <pc:sldMk cId="2793578361" sldId="311"/>
        </pc:sldMkLst>
      </pc:sldChg>
      <pc:sldChg chg="del">
        <pc:chgData name="Tore Nilsen" userId="5141baf6-735e-4b75-a81d-00902a7bd0fa" providerId="ADAL" clId="{63D615F4-42DF-4E4C-B336-829BB5966B61}" dt="2022-05-31T16:33:18.994" v="1160" actId="47"/>
        <pc:sldMkLst>
          <pc:docMk/>
          <pc:sldMk cId="3895980109" sldId="312"/>
        </pc:sldMkLst>
      </pc:sldChg>
      <pc:sldChg chg="del">
        <pc:chgData name="Tore Nilsen" userId="5141baf6-735e-4b75-a81d-00902a7bd0fa" providerId="ADAL" clId="{63D615F4-42DF-4E4C-B336-829BB5966B61}" dt="2022-05-31T16:33:30.716" v="1163" actId="47"/>
        <pc:sldMkLst>
          <pc:docMk/>
          <pc:sldMk cId="4250900412" sldId="313"/>
        </pc:sldMkLst>
      </pc:sldChg>
      <pc:sldChg chg="del">
        <pc:chgData name="Tore Nilsen" userId="5141baf6-735e-4b75-a81d-00902a7bd0fa" providerId="ADAL" clId="{63D615F4-42DF-4E4C-B336-829BB5966B61}" dt="2022-05-31T16:33:30.716" v="1163" actId="47"/>
        <pc:sldMkLst>
          <pc:docMk/>
          <pc:sldMk cId="345845325" sldId="315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3777030012" sldId="318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33405073" sldId="319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1083079937" sldId="320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3568053465" sldId="324"/>
        </pc:sldMkLst>
      </pc:sldChg>
      <pc:sldChg chg="del">
        <pc:chgData name="Tore Nilsen" userId="5141baf6-735e-4b75-a81d-00902a7bd0fa" providerId="ADAL" clId="{63D615F4-42DF-4E4C-B336-829BB5966B61}" dt="2022-05-31T16:33:13.598" v="1159" actId="47"/>
        <pc:sldMkLst>
          <pc:docMk/>
          <pc:sldMk cId="3878314799" sldId="325"/>
        </pc:sldMkLst>
      </pc:sldChg>
      <pc:sldChg chg="del">
        <pc:chgData name="Tore Nilsen" userId="5141baf6-735e-4b75-a81d-00902a7bd0fa" providerId="ADAL" clId="{63D615F4-42DF-4E4C-B336-829BB5966B61}" dt="2022-05-31T16:33:00.333" v="1158" actId="47"/>
        <pc:sldMkLst>
          <pc:docMk/>
          <pc:sldMk cId="952822596" sldId="326"/>
        </pc:sldMkLst>
      </pc:sldChg>
      <pc:sldChg chg="del">
        <pc:chgData name="Tore Nilsen" userId="5141baf6-735e-4b75-a81d-00902a7bd0fa" providerId="ADAL" clId="{63D615F4-42DF-4E4C-B336-829BB5966B61}" dt="2022-05-31T16:33:18.994" v="1160" actId="47"/>
        <pc:sldMkLst>
          <pc:docMk/>
          <pc:sldMk cId="2952818597" sldId="327"/>
        </pc:sldMkLst>
      </pc:sldChg>
      <pc:sldChg chg="del">
        <pc:chgData name="Tore Nilsen" userId="5141baf6-735e-4b75-a81d-00902a7bd0fa" providerId="ADAL" clId="{63D615F4-42DF-4E4C-B336-829BB5966B61}" dt="2022-05-31T16:33:18.994" v="1160" actId="47"/>
        <pc:sldMkLst>
          <pc:docMk/>
          <pc:sldMk cId="3754129243" sldId="328"/>
        </pc:sldMkLst>
      </pc:sldChg>
      <pc:sldChg chg="del">
        <pc:chgData name="Tore Nilsen" userId="5141baf6-735e-4b75-a81d-00902a7bd0fa" providerId="ADAL" clId="{63D615F4-42DF-4E4C-B336-829BB5966B61}" dt="2022-05-31T16:33:18.994" v="1160" actId="47"/>
        <pc:sldMkLst>
          <pc:docMk/>
          <pc:sldMk cId="978374204" sldId="331"/>
        </pc:sldMkLst>
      </pc:sldChg>
      <pc:sldChg chg="del">
        <pc:chgData name="Tore Nilsen" userId="5141baf6-735e-4b75-a81d-00902a7bd0fa" providerId="ADAL" clId="{63D615F4-42DF-4E4C-B336-829BB5966B61}" dt="2022-05-31T16:33:18.994" v="1160" actId="47"/>
        <pc:sldMkLst>
          <pc:docMk/>
          <pc:sldMk cId="3223714618" sldId="332"/>
        </pc:sldMkLst>
      </pc:sldChg>
      <pc:sldChg chg="del">
        <pc:chgData name="Tore Nilsen" userId="5141baf6-735e-4b75-a81d-00902a7bd0fa" providerId="ADAL" clId="{63D615F4-42DF-4E4C-B336-829BB5966B61}" dt="2022-05-31T16:33:23.276" v="1161" actId="47"/>
        <pc:sldMkLst>
          <pc:docMk/>
          <pc:sldMk cId="1609974000" sldId="333"/>
        </pc:sldMkLst>
      </pc:sldChg>
      <pc:sldChg chg="addSp delSp modSp mod ord modClrScheme chgLayout">
        <pc:chgData name="Tore Nilsen" userId="5141baf6-735e-4b75-a81d-00902a7bd0fa" providerId="ADAL" clId="{63D615F4-42DF-4E4C-B336-829BB5966B61}" dt="2022-06-13T06:51:00.417" v="1924" actId="255"/>
        <pc:sldMkLst>
          <pc:docMk/>
          <pc:sldMk cId="337854896" sldId="334"/>
        </pc:sldMkLst>
        <pc:spChg chg="add mod ord">
          <ac:chgData name="Tore Nilsen" userId="5141baf6-735e-4b75-a81d-00902a7bd0fa" providerId="ADAL" clId="{63D615F4-42DF-4E4C-B336-829BB5966B61}" dt="2022-06-13T06:51:00.417" v="1924" actId="255"/>
          <ac:spMkLst>
            <pc:docMk/>
            <pc:sldMk cId="337854896" sldId="334"/>
            <ac:spMk id="2" creationId="{B84F4E50-7ECC-4A4B-9977-6A51895BD944}"/>
          </ac:spMkLst>
        </pc:spChg>
        <pc:spChg chg="add del mod">
          <ac:chgData name="Tore Nilsen" userId="5141baf6-735e-4b75-a81d-00902a7bd0fa" providerId="ADAL" clId="{63D615F4-42DF-4E4C-B336-829BB5966B61}" dt="2022-06-13T06:47:31.292" v="1885" actId="478"/>
          <ac:spMkLst>
            <pc:docMk/>
            <pc:sldMk cId="337854896" sldId="334"/>
            <ac:spMk id="3" creationId="{57809273-009C-4287-9CA0-E6B6C3CCC74A}"/>
          </ac:spMkLst>
        </pc:spChg>
        <pc:spChg chg="mod ord">
          <ac:chgData name="Tore Nilsen" userId="5141baf6-735e-4b75-a81d-00902a7bd0fa" providerId="ADAL" clId="{63D615F4-42DF-4E4C-B336-829BB5966B61}" dt="2022-06-01T09:08:44.664" v="1188" actId="700"/>
          <ac:spMkLst>
            <pc:docMk/>
            <pc:sldMk cId="337854896" sldId="334"/>
            <ac:spMk id="4" creationId="{49F80079-5B46-1848-B693-9A62AEF1BD47}"/>
          </ac:spMkLst>
        </pc:spChg>
        <pc:spChg chg="mod">
          <ac:chgData name="Tore Nilsen" userId="5141baf6-735e-4b75-a81d-00902a7bd0fa" providerId="ADAL" clId="{63D615F4-42DF-4E4C-B336-829BB5966B61}" dt="2022-06-01T09:23:42.600" v="1347" actId="1076"/>
          <ac:spMkLst>
            <pc:docMk/>
            <pc:sldMk cId="337854896" sldId="334"/>
            <ac:spMk id="5" creationId="{9537BEBE-1DF6-CE40-9072-0E540D05C41D}"/>
          </ac:spMkLst>
        </pc:spChg>
        <pc:spChg chg="mod">
          <ac:chgData name="Tore Nilsen" userId="5141baf6-735e-4b75-a81d-00902a7bd0fa" providerId="ADAL" clId="{63D615F4-42DF-4E4C-B336-829BB5966B61}" dt="2022-06-01T09:24:15.681" v="1348" actId="1076"/>
          <ac:spMkLst>
            <pc:docMk/>
            <pc:sldMk cId="337854896" sldId="334"/>
            <ac:spMk id="6" creationId="{22A1CD08-3A3D-AB44-AB3D-B3E3F29751A5}"/>
          </ac:spMkLst>
        </pc:spChg>
        <pc:spChg chg="add mod">
          <ac:chgData name="Tore Nilsen" userId="5141baf6-735e-4b75-a81d-00902a7bd0fa" providerId="ADAL" clId="{63D615F4-42DF-4E4C-B336-829BB5966B61}" dt="2022-06-13T06:49:25.723" v="1888" actId="207"/>
          <ac:spMkLst>
            <pc:docMk/>
            <pc:sldMk cId="337854896" sldId="334"/>
            <ac:spMk id="8" creationId="{65C46DB9-1090-479E-8906-32F36D0704E4}"/>
          </ac:spMkLst>
        </pc:spChg>
        <pc:spChg chg="add mod">
          <ac:chgData name="Tore Nilsen" userId="5141baf6-735e-4b75-a81d-00902a7bd0fa" providerId="ADAL" clId="{63D615F4-42DF-4E4C-B336-829BB5966B61}" dt="2022-06-13T06:50:33.251" v="1923" actId="1076"/>
          <ac:spMkLst>
            <pc:docMk/>
            <pc:sldMk cId="337854896" sldId="334"/>
            <ac:spMk id="9" creationId="{33AFE9E0-7C8E-4791-A071-B71AF4E7A410}"/>
          </ac:spMkLst>
        </pc:spChg>
        <pc:spChg chg="mod">
          <ac:chgData name="Tore Nilsen" userId="5141baf6-735e-4b75-a81d-00902a7bd0fa" providerId="ADAL" clId="{63D615F4-42DF-4E4C-B336-829BB5966B61}" dt="2022-06-01T09:22:56.915" v="1342" actId="1076"/>
          <ac:spMkLst>
            <pc:docMk/>
            <pc:sldMk cId="337854896" sldId="334"/>
            <ac:spMk id="10" creationId="{8FB9A8F6-3988-1C40-BA23-8FDE1BBFCB1C}"/>
          </ac:spMkLst>
        </pc:spChg>
        <pc:spChg chg="del">
          <ac:chgData name="Tore Nilsen" userId="5141baf6-735e-4b75-a81d-00902a7bd0fa" providerId="ADAL" clId="{63D615F4-42DF-4E4C-B336-829BB5966B61}" dt="2022-06-01T09:06:36.315" v="1178" actId="478"/>
          <ac:spMkLst>
            <pc:docMk/>
            <pc:sldMk cId="337854896" sldId="334"/>
            <ac:spMk id="15" creationId="{A7A337DE-D4C7-154B-A935-1FCBCD8D0C7E}"/>
          </ac:spMkLst>
        </pc:spChg>
        <pc:spChg chg="mod">
          <ac:chgData name="Tore Nilsen" userId="5141baf6-735e-4b75-a81d-00902a7bd0fa" providerId="ADAL" clId="{63D615F4-42DF-4E4C-B336-829BB5966B61}" dt="2022-06-01T09:23:26.107" v="1345" actId="1076"/>
          <ac:spMkLst>
            <pc:docMk/>
            <pc:sldMk cId="337854896" sldId="334"/>
            <ac:spMk id="20" creationId="{B42226DF-E7BA-4E43-914E-652485D34430}"/>
          </ac:spMkLst>
        </pc:spChg>
        <pc:spChg chg="del mod">
          <ac:chgData name="Tore Nilsen" userId="5141baf6-735e-4b75-a81d-00902a7bd0fa" providerId="ADAL" clId="{63D615F4-42DF-4E4C-B336-829BB5966B61}" dt="2022-06-01T09:22:15.205" v="1337" actId="478"/>
          <ac:spMkLst>
            <pc:docMk/>
            <pc:sldMk cId="337854896" sldId="334"/>
            <ac:spMk id="25" creationId="{860D2203-28B9-DF43-9C52-F573625CB7B5}"/>
          </ac:spMkLst>
        </pc:spChg>
        <pc:spChg chg="del">
          <ac:chgData name="Tore Nilsen" userId="5141baf6-735e-4b75-a81d-00902a7bd0fa" providerId="ADAL" clId="{63D615F4-42DF-4E4C-B336-829BB5966B61}" dt="2022-06-01T09:06:24.864" v="1176" actId="478"/>
          <ac:spMkLst>
            <pc:docMk/>
            <pc:sldMk cId="337854896" sldId="334"/>
            <ac:spMk id="30" creationId="{0B5868E0-07C0-7144-B43E-C6192DF36F53}"/>
          </ac:spMkLst>
        </pc:spChg>
        <pc:spChg chg="del mod">
          <ac:chgData name="Tore Nilsen" userId="5141baf6-735e-4b75-a81d-00902a7bd0fa" providerId="ADAL" clId="{63D615F4-42DF-4E4C-B336-829BB5966B61}" dt="2022-06-01T09:06:19.562" v="1175" actId="478"/>
          <ac:spMkLst>
            <pc:docMk/>
            <pc:sldMk cId="337854896" sldId="334"/>
            <ac:spMk id="36" creationId="{BBCBADB3-56B7-8E46-9BA1-6C67DDFD85AB}"/>
          </ac:spMkLst>
        </pc:spChg>
        <pc:spChg chg="del">
          <ac:chgData name="Tore Nilsen" userId="5141baf6-735e-4b75-a81d-00902a7bd0fa" providerId="ADAL" clId="{63D615F4-42DF-4E4C-B336-829BB5966B61}" dt="2022-06-01T09:06:29.156" v="1177" actId="478"/>
          <ac:spMkLst>
            <pc:docMk/>
            <pc:sldMk cId="337854896" sldId="334"/>
            <ac:spMk id="39" creationId="{9DD2DD01-DFB8-924A-9894-C2D5100DCF41}"/>
          </ac:spMkLst>
        </pc:spChg>
        <pc:spChg chg="mod">
          <ac:chgData name="Tore Nilsen" userId="5141baf6-735e-4b75-a81d-00902a7bd0fa" providerId="ADAL" clId="{63D615F4-42DF-4E4C-B336-829BB5966B61}" dt="2022-06-01T09:23:15.936" v="1344" actId="1076"/>
          <ac:spMkLst>
            <pc:docMk/>
            <pc:sldMk cId="337854896" sldId="334"/>
            <ac:spMk id="42" creationId="{830F3AF3-9D0A-024B-B1FB-627FD60BEE74}"/>
          </ac:spMkLst>
        </pc:spChg>
        <pc:spChg chg="del">
          <ac:chgData name="Tore Nilsen" userId="5141baf6-735e-4b75-a81d-00902a7bd0fa" providerId="ADAL" clId="{63D615F4-42DF-4E4C-B336-829BB5966B61}" dt="2022-06-01T09:09:57.703" v="1239" actId="21"/>
          <ac:spMkLst>
            <pc:docMk/>
            <pc:sldMk cId="337854896" sldId="334"/>
            <ac:spMk id="43" creationId="{A5437422-04E6-B145-B970-5F5BDE052597}"/>
          </ac:spMkLst>
        </pc:spChg>
        <pc:spChg chg="mod">
          <ac:chgData name="Tore Nilsen" userId="5141baf6-735e-4b75-a81d-00902a7bd0fa" providerId="ADAL" clId="{63D615F4-42DF-4E4C-B336-829BB5966B61}" dt="2022-06-01T09:22:51.134" v="1341" actId="1076"/>
          <ac:spMkLst>
            <pc:docMk/>
            <pc:sldMk cId="337854896" sldId="334"/>
            <ac:spMk id="44" creationId="{2C25A19B-3773-D345-BDB0-75842B54C564}"/>
          </ac:spMkLst>
        </pc:spChg>
        <pc:spChg chg="del">
          <ac:chgData name="Tore Nilsen" userId="5141baf6-735e-4b75-a81d-00902a7bd0fa" providerId="ADAL" clId="{63D615F4-42DF-4E4C-B336-829BB5966B61}" dt="2022-06-01T09:05:49.124" v="1168" actId="478"/>
          <ac:spMkLst>
            <pc:docMk/>
            <pc:sldMk cId="337854896" sldId="334"/>
            <ac:spMk id="45" creationId="{255CFBA1-8FF9-9843-A5C0-12DD72B2B233}"/>
          </ac:spMkLst>
        </pc:spChg>
        <pc:spChg chg="del">
          <ac:chgData name="Tore Nilsen" userId="5141baf6-735e-4b75-a81d-00902a7bd0fa" providerId="ADAL" clId="{63D615F4-42DF-4E4C-B336-829BB5966B61}" dt="2022-06-01T09:05:53.710" v="1170" actId="478"/>
          <ac:spMkLst>
            <pc:docMk/>
            <pc:sldMk cId="337854896" sldId="334"/>
            <ac:spMk id="46" creationId="{FCBB0039-88FA-8041-8252-9C9790B6912B}"/>
          </ac:spMkLst>
        </pc:spChg>
        <pc:spChg chg="del">
          <ac:chgData name="Tore Nilsen" userId="5141baf6-735e-4b75-a81d-00902a7bd0fa" providerId="ADAL" clId="{63D615F4-42DF-4E4C-B336-829BB5966B61}" dt="2022-06-01T09:05:41.952" v="1166" actId="478"/>
          <ac:spMkLst>
            <pc:docMk/>
            <pc:sldMk cId="337854896" sldId="334"/>
            <ac:spMk id="47" creationId="{FA317F85-4841-DC48-BFFB-4C7EE1DC5046}"/>
          </ac:spMkLst>
        </pc:spChg>
        <pc:spChg chg="del">
          <ac:chgData name="Tore Nilsen" userId="5141baf6-735e-4b75-a81d-00902a7bd0fa" providerId="ADAL" clId="{63D615F4-42DF-4E4C-B336-829BB5966B61}" dt="2022-06-01T09:05:36.169" v="1164" actId="478"/>
          <ac:spMkLst>
            <pc:docMk/>
            <pc:sldMk cId="337854896" sldId="334"/>
            <ac:spMk id="48" creationId="{2B06F1AE-4C57-7442-A80C-7F0DD8B10F93}"/>
          </ac:spMkLst>
        </pc:spChg>
        <pc:picChg chg="mod">
          <ac:chgData name="Tore Nilsen" userId="5141baf6-735e-4b75-a81d-00902a7bd0fa" providerId="ADAL" clId="{63D615F4-42DF-4E4C-B336-829BB5966B61}" dt="2022-06-01T09:24:41.402" v="1350" actId="1076"/>
          <ac:picMkLst>
            <pc:docMk/>
            <pc:sldMk cId="337854896" sldId="334"/>
            <ac:picMk id="7" creationId="{4816E9EF-E38D-D748-AA77-BB110E15F0C8}"/>
          </ac:picMkLst>
        </pc:picChg>
        <pc:picChg chg="mod">
          <ac:chgData name="Tore Nilsen" userId="5141baf6-735e-4b75-a81d-00902a7bd0fa" providerId="ADAL" clId="{63D615F4-42DF-4E4C-B336-829BB5966B61}" dt="2022-06-01T09:23:07.463" v="1343" actId="1076"/>
          <ac:picMkLst>
            <pc:docMk/>
            <pc:sldMk cId="337854896" sldId="334"/>
            <ac:picMk id="13" creationId="{0ECBA8CB-F422-7D46-97E1-6DBE0C00D107}"/>
          </ac:picMkLst>
        </pc:picChg>
        <pc:picChg chg="del">
          <ac:chgData name="Tore Nilsen" userId="5141baf6-735e-4b75-a81d-00902a7bd0fa" providerId="ADAL" clId="{63D615F4-42DF-4E4C-B336-829BB5966B61}" dt="2022-06-01T09:05:55.667" v="1171" actId="478"/>
          <ac:picMkLst>
            <pc:docMk/>
            <pc:sldMk cId="337854896" sldId="334"/>
            <ac:picMk id="18" creationId="{2E85698F-A5DE-354C-BCE9-9873D13D4F21}"/>
          </ac:picMkLst>
        </pc:picChg>
        <pc:picChg chg="mod">
          <ac:chgData name="Tore Nilsen" userId="5141baf6-735e-4b75-a81d-00902a7bd0fa" providerId="ADAL" clId="{63D615F4-42DF-4E4C-B336-829BB5966B61}" dt="2022-06-01T09:23:35.983" v="1346" actId="1076"/>
          <ac:picMkLst>
            <pc:docMk/>
            <pc:sldMk cId="337854896" sldId="334"/>
            <ac:picMk id="23" creationId="{968B43A5-60E2-CB48-88A9-CD908E8E091E}"/>
          </ac:picMkLst>
        </pc:picChg>
        <pc:picChg chg="del">
          <ac:chgData name="Tore Nilsen" userId="5141baf6-735e-4b75-a81d-00902a7bd0fa" providerId="ADAL" clId="{63D615F4-42DF-4E4C-B336-829BB5966B61}" dt="2022-06-01T09:22:18.225" v="1338" actId="478"/>
          <ac:picMkLst>
            <pc:docMk/>
            <pc:sldMk cId="337854896" sldId="334"/>
            <ac:picMk id="28" creationId="{BD2A0351-2D40-B041-B2F0-26993CE04C1B}"/>
          </ac:picMkLst>
        </pc:picChg>
        <pc:picChg chg="del">
          <ac:chgData name="Tore Nilsen" userId="5141baf6-735e-4b75-a81d-00902a7bd0fa" providerId="ADAL" clId="{63D615F4-42DF-4E4C-B336-829BB5966B61}" dt="2022-06-01T09:05:51.080" v="1169" actId="478"/>
          <ac:picMkLst>
            <pc:docMk/>
            <pc:sldMk cId="337854896" sldId="334"/>
            <ac:picMk id="33" creationId="{1A97EE7B-E0A8-F048-96CF-4576E5D1DFEA}"/>
          </ac:picMkLst>
        </pc:picChg>
        <pc:picChg chg="del">
          <ac:chgData name="Tore Nilsen" userId="5141baf6-735e-4b75-a81d-00902a7bd0fa" providerId="ADAL" clId="{63D615F4-42DF-4E4C-B336-829BB5966B61}" dt="2022-06-01T09:05:39.349" v="1165" actId="478"/>
          <ac:picMkLst>
            <pc:docMk/>
            <pc:sldMk cId="337854896" sldId="334"/>
            <ac:picMk id="37" creationId="{13734720-CE1B-A04F-BF50-D66E3FB817FE}"/>
          </ac:picMkLst>
        </pc:picChg>
        <pc:picChg chg="del">
          <ac:chgData name="Tore Nilsen" userId="5141baf6-735e-4b75-a81d-00902a7bd0fa" providerId="ADAL" clId="{63D615F4-42DF-4E4C-B336-829BB5966B61}" dt="2022-06-01T09:05:44.229" v="1167" actId="478"/>
          <ac:picMkLst>
            <pc:docMk/>
            <pc:sldMk cId="337854896" sldId="334"/>
            <ac:picMk id="41" creationId="{3145A155-2919-9E4E-9590-C0214AC5F025}"/>
          </ac:picMkLst>
        </pc:picChg>
      </pc:sldChg>
      <pc:sldChg chg="delSp modSp del mod ord">
        <pc:chgData name="Tore Nilsen" userId="5141baf6-735e-4b75-a81d-00902a7bd0fa" providerId="ADAL" clId="{63D615F4-42DF-4E4C-B336-829BB5966B61}" dt="2022-05-31T16:33:00.333" v="1158" actId="47"/>
        <pc:sldMkLst>
          <pc:docMk/>
          <pc:sldMk cId="3130244253" sldId="335"/>
        </pc:sldMkLst>
        <pc:spChg chg="del">
          <ac:chgData name="Tore Nilsen" userId="5141baf6-735e-4b75-a81d-00902a7bd0fa" providerId="ADAL" clId="{63D615F4-42DF-4E4C-B336-829BB5966B61}" dt="2022-05-29T15:54:37.033" v="507" actId="478"/>
          <ac:spMkLst>
            <pc:docMk/>
            <pc:sldMk cId="3130244253" sldId="335"/>
            <ac:spMk id="50" creationId="{C15D7B4D-18B6-6344-9543-8953E81315B4}"/>
          </ac:spMkLst>
        </pc:spChg>
        <pc:spChg chg="mod">
          <ac:chgData name="Tore Nilsen" userId="5141baf6-735e-4b75-a81d-00902a7bd0fa" providerId="ADAL" clId="{63D615F4-42DF-4E4C-B336-829BB5966B61}" dt="2022-05-29T15:54:40.245" v="508" actId="6549"/>
          <ac:spMkLst>
            <pc:docMk/>
            <pc:sldMk cId="3130244253" sldId="335"/>
            <ac:spMk id="53" creationId="{3C8E0D33-E5DC-BE4F-9124-2D9B64567DEE}"/>
          </ac:spMkLst>
        </pc:spChg>
      </pc:sldChg>
      <pc:sldChg chg="del">
        <pc:chgData name="Tore Nilsen" userId="5141baf6-735e-4b75-a81d-00902a7bd0fa" providerId="ADAL" clId="{63D615F4-42DF-4E4C-B336-829BB5966B61}" dt="2022-05-31T16:33:23.276" v="1161" actId="47"/>
        <pc:sldMkLst>
          <pc:docMk/>
          <pc:sldMk cId="248400380" sldId="336"/>
        </pc:sldMkLst>
      </pc:sldChg>
      <pc:sldChg chg="del">
        <pc:chgData name="Tore Nilsen" userId="5141baf6-735e-4b75-a81d-00902a7bd0fa" providerId="ADAL" clId="{63D615F4-42DF-4E4C-B336-829BB5966B61}" dt="2022-05-31T16:33:23.276" v="1161" actId="47"/>
        <pc:sldMkLst>
          <pc:docMk/>
          <pc:sldMk cId="1272746757" sldId="338"/>
        </pc:sldMkLst>
      </pc:sldChg>
      <pc:sldChg chg="del">
        <pc:chgData name="Tore Nilsen" userId="5141baf6-735e-4b75-a81d-00902a7bd0fa" providerId="ADAL" clId="{63D615F4-42DF-4E4C-B336-829BB5966B61}" dt="2022-05-31T16:33:23.276" v="1161" actId="47"/>
        <pc:sldMkLst>
          <pc:docMk/>
          <pc:sldMk cId="1540476513" sldId="339"/>
        </pc:sldMkLst>
      </pc:sldChg>
      <pc:sldChg chg="del">
        <pc:chgData name="Tore Nilsen" userId="5141baf6-735e-4b75-a81d-00902a7bd0fa" providerId="ADAL" clId="{63D615F4-42DF-4E4C-B336-829BB5966B61}" dt="2022-05-31T16:33:23.276" v="1161" actId="47"/>
        <pc:sldMkLst>
          <pc:docMk/>
          <pc:sldMk cId="1974006801" sldId="341"/>
        </pc:sldMkLst>
      </pc:sldChg>
      <pc:sldChg chg="del">
        <pc:chgData name="Tore Nilsen" userId="5141baf6-735e-4b75-a81d-00902a7bd0fa" providerId="ADAL" clId="{63D615F4-42DF-4E4C-B336-829BB5966B61}" dt="2022-05-31T16:33:26.682" v="1162" actId="47"/>
        <pc:sldMkLst>
          <pc:docMk/>
          <pc:sldMk cId="519713925" sldId="343"/>
        </pc:sldMkLst>
      </pc:sldChg>
      <pc:sldChg chg="del">
        <pc:chgData name="Tore Nilsen" userId="5141baf6-735e-4b75-a81d-00902a7bd0fa" providerId="ADAL" clId="{63D615F4-42DF-4E4C-B336-829BB5966B61}" dt="2022-05-31T16:33:26.682" v="1162" actId="47"/>
        <pc:sldMkLst>
          <pc:docMk/>
          <pc:sldMk cId="2036107772" sldId="344"/>
        </pc:sldMkLst>
      </pc:sldChg>
      <pc:sldChg chg="del">
        <pc:chgData name="Tore Nilsen" userId="5141baf6-735e-4b75-a81d-00902a7bd0fa" providerId="ADAL" clId="{63D615F4-42DF-4E4C-B336-829BB5966B61}" dt="2022-05-31T16:33:13.598" v="1159" actId="47"/>
        <pc:sldMkLst>
          <pc:docMk/>
          <pc:sldMk cId="3521716244" sldId="347"/>
        </pc:sldMkLst>
      </pc:sldChg>
      <pc:sldChg chg="del">
        <pc:chgData name="Tore Nilsen" userId="5141baf6-735e-4b75-a81d-00902a7bd0fa" providerId="ADAL" clId="{63D615F4-42DF-4E4C-B336-829BB5966B61}" dt="2022-05-31T16:33:23.276" v="1161" actId="47"/>
        <pc:sldMkLst>
          <pc:docMk/>
          <pc:sldMk cId="3478409573" sldId="348"/>
        </pc:sldMkLst>
      </pc:sldChg>
      <pc:sldChg chg="del">
        <pc:chgData name="Tore Nilsen" userId="5141baf6-735e-4b75-a81d-00902a7bd0fa" providerId="ADAL" clId="{63D615F4-42DF-4E4C-B336-829BB5966B61}" dt="2022-05-31T16:33:26.682" v="1162" actId="47"/>
        <pc:sldMkLst>
          <pc:docMk/>
          <pc:sldMk cId="3759806266" sldId="349"/>
        </pc:sldMkLst>
      </pc:sldChg>
      <pc:sldChg chg="del">
        <pc:chgData name="Tore Nilsen" userId="5141baf6-735e-4b75-a81d-00902a7bd0fa" providerId="ADAL" clId="{63D615F4-42DF-4E4C-B336-829BB5966B61}" dt="2022-05-31T16:33:13.598" v="1159" actId="47"/>
        <pc:sldMkLst>
          <pc:docMk/>
          <pc:sldMk cId="3321823659" sldId="350"/>
        </pc:sldMkLst>
      </pc:sldChg>
      <pc:sldChg chg="del">
        <pc:chgData name="Tore Nilsen" userId="5141baf6-735e-4b75-a81d-00902a7bd0fa" providerId="ADAL" clId="{63D615F4-42DF-4E4C-B336-829BB5966B61}" dt="2022-05-31T16:33:26.682" v="1162" actId="47"/>
        <pc:sldMkLst>
          <pc:docMk/>
          <pc:sldMk cId="2580138572" sldId="351"/>
        </pc:sldMkLst>
      </pc:sldChg>
      <pc:sldChg chg="del">
        <pc:chgData name="Tore Nilsen" userId="5141baf6-735e-4b75-a81d-00902a7bd0fa" providerId="ADAL" clId="{63D615F4-42DF-4E4C-B336-829BB5966B61}" dt="2022-05-31T16:33:18.994" v="1160" actId="47"/>
        <pc:sldMkLst>
          <pc:docMk/>
          <pc:sldMk cId="837413587" sldId="352"/>
        </pc:sldMkLst>
      </pc:sldChg>
      <pc:sldChg chg="del">
        <pc:chgData name="Tore Nilsen" userId="5141baf6-735e-4b75-a81d-00902a7bd0fa" providerId="ADAL" clId="{63D615F4-42DF-4E4C-B336-829BB5966B61}" dt="2022-05-31T16:33:26.682" v="1162" actId="47"/>
        <pc:sldMkLst>
          <pc:docMk/>
          <pc:sldMk cId="3216039464" sldId="353"/>
        </pc:sldMkLst>
      </pc:sldChg>
      <pc:sldChg chg="modSp mod">
        <pc:chgData name="Tore Nilsen" userId="5141baf6-735e-4b75-a81d-00902a7bd0fa" providerId="ADAL" clId="{63D615F4-42DF-4E4C-B336-829BB5966B61}" dt="2022-05-25T13:32:54.688" v="176" actId="1076"/>
        <pc:sldMkLst>
          <pc:docMk/>
          <pc:sldMk cId="3987859326" sldId="355"/>
        </pc:sldMkLst>
        <pc:spChg chg="mod">
          <ac:chgData name="Tore Nilsen" userId="5141baf6-735e-4b75-a81d-00902a7bd0fa" providerId="ADAL" clId="{63D615F4-42DF-4E4C-B336-829BB5966B61}" dt="2022-05-25T13:32:48.105" v="174" actId="1076"/>
          <ac:spMkLst>
            <pc:docMk/>
            <pc:sldMk cId="3987859326" sldId="355"/>
            <ac:spMk id="5" creationId="{D8551E37-886C-4A21-8F32-1D2654D9F729}"/>
          </ac:spMkLst>
        </pc:spChg>
        <pc:spChg chg="mod">
          <ac:chgData name="Tore Nilsen" userId="5141baf6-735e-4b75-a81d-00902a7bd0fa" providerId="ADAL" clId="{63D615F4-42DF-4E4C-B336-829BB5966B61}" dt="2022-05-25T13:32:54.688" v="176" actId="1076"/>
          <ac:spMkLst>
            <pc:docMk/>
            <pc:sldMk cId="3987859326" sldId="355"/>
            <ac:spMk id="7" creationId="{3EDB7FE4-BB2E-4AE1-AF6C-552F5050052C}"/>
          </ac:spMkLst>
        </pc:spChg>
        <pc:spChg chg="mod">
          <ac:chgData name="Tore Nilsen" userId="5141baf6-735e-4b75-a81d-00902a7bd0fa" providerId="ADAL" clId="{63D615F4-42DF-4E4C-B336-829BB5966B61}" dt="2022-05-25T13:32:51.728" v="175" actId="1076"/>
          <ac:spMkLst>
            <pc:docMk/>
            <pc:sldMk cId="3987859326" sldId="355"/>
            <ac:spMk id="15" creationId="{601985CF-B0AD-478D-AE2E-6D2C8D869A00}"/>
          </ac:spMkLst>
        </pc:spChg>
      </pc:sldChg>
      <pc:sldChg chg="addSp delSp modSp mod">
        <pc:chgData name="Tore Nilsen" userId="5141baf6-735e-4b75-a81d-00902a7bd0fa" providerId="ADAL" clId="{63D615F4-42DF-4E4C-B336-829BB5966B61}" dt="2022-05-25T13:30:56.378" v="168" actId="1076"/>
        <pc:sldMkLst>
          <pc:docMk/>
          <pc:sldMk cId="3947732518" sldId="356"/>
        </pc:sldMkLst>
        <pc:spChg chg="mod">
          <ac:chgData name="Tore Nilsen" userId="5141baf6-735e-4b75-a81d-00902a7bd0fa" providerId="ADAL" clId="{63D615F4-42DF-4E4C-B336-829BB5966B61}" dt="2022-05-25T13:30:46.577" v="166" actId="1076"/>
          <ac:spMkLst>
            <pc:docMk/>
            <pc:sldMk cId="3947732518" sldId="356"/>
            <ac:spMk id="5" creationId="{D8551E37-886C-4A21-8F32-1D2654D9F729}"/>
          </ac:spMkLst>
        </pc:spChg>
        <pc:spChg chg="mod">
          <ac:chgData name="Tore Nilsen" userId="5141baf6-735e-4b75-a81d-00902a7bd0fa" providerId="ADAL" clId="{63D615F4-42DF-4E4C-B336-829BB5966B61}" dt="2022-05-25T13:30:51.359" v="167" actId="1076"/>
          <ac:spMkLst>
            <pc:docMk/>
            <pc:sldMk cId="3947732518" sldId="356"/>
            <ac:spMk id="11" creationId="{C58B3A08-E07E-4141-BB75-6FE499FD2068}"/>
          </ac:spMkLst>
        </pc:spChg>
        <pc:spChg chg="del mod">
          <ac:chgData name="Tore Nilsen" userId="5141baf6-735e-4b75-a81d-00902a7bd0fa" providerId="ADAL" clId="{63D615F4-42DF-4E4C-B336-829BB5966B61}" dt="2022-05-25T13:30:35.879" v="165" actId="478"/>
          <ac:spMkLst>
            <pc:docMk/>
            <pc:sldMk cId="3947732518" sldId="356"/>
            <ac:spMk id="15" creationId="{601985CF-B0AD-478D-AE2E-6D2C8D869A00}"/>
          </ac:spMkLst>
        </pc:spChg>
        <pc:picChg chg="add mod">
          <ac:chgData name="Tore Nilsen" userId="5141baf6-735e-4b75-a81d-00902a7bd0fa" providerId="ADAL" clId="{63D615F4-42DF-4E4C-B336-829BB5966B61}" dt="2022-05-25T13:30:56.378" v="168" actId="1076"/>
          <ac:picMkLst>
            <pc:docMk/>
            <pc:sldMk cId="3947732518" sldId="356"/>
            <ac:picMk id="2" creationId="{6B80C48B-C7D8-4C0D-B4B8-DB87D6822CDD}"/>
          </ac:picMkLst>
        </pc:picChg>
        <pc:picChg chg="del">
          <ac:chgData name="Tore Nilsen" userId="5141baf6-735e-4b75-a81d-00902a7bd0fa" providerId="ADAL" clId="{63D615F4-42DF-4E4C-B336-829BB5966B61}" dt="2022-05-25T09:00:39.322" v="148" actId="478"/>
          <ac:picMkLst>
            <pc:docMk/>
            <pc:sldMk cId="3947732518" sldId="356"/>
            <ac:picMk id="10" creationId="{29876529-EA27-9E40-8FA2-09EC0273AE9E}"/>
          </ac:picMkLst>
        </pc:picChg>
      </pc:sldChg>
      <pc:sldChg chg="modSp del mod">
        <pc:chgData name="Tore Nilsen" userId="5141baf6-735e-4b75-a81d-00902a7bd0fa" providerId="ADAL" clId="{63D615F4-42DF-4E4C-B336-829BB5966B61}" dt="2022-05-25T08:51:54.088" v="95" actId="20577"/>
        <pc:sldMkLst>
          <pc:docMk/>
          <pc:sldMk cId="1002703470" sldId="359"/>
        </pc:sldMkLst>
        <pc:spChg chg="mod">
          <ac:chgData name="Tore Nilsen" userId="5141baf6-735e-4b75-a81d-00902a7bd0fa" providerId="ADAL" clId="{63D615F4-42DF-4E4C-B336-829BB5966B61}" dt="2022-05-25T08:51:54.088" v="95" actId="20577"/>
          <ac:spMkLst>
            <pc:docMk/>
            <pc:sldMk cId="1002703470" sldId="359"/>
            <ac:spMk id="5" creationId="{D8551E37-886C-4A21-8F32-1D2654D9F729}"/>
          </ac:spMkLst>
        </pc:spChg>
      </pc:sldChg>
      <pc:sldChg chg="new del">
        <pc:chgData name="Tore Nilsen" userId="5141baf6-735e-4b75-a81d-00902a7bd0fa" providerId="ADAL" clId="{63D615F4-42DF-4E4C-B336-829BB5966B61}" dt="2022-05-29T16:25:48.245" v="583" actId="47"/>
        <pc:sldMkLst>
          <pc:docMk/>
          <pc:sldMk cId="1908693583" sldId="360"/>
        </pc:sldMkLst>
      </pc:sldChg>
      <pc:sldChg chg="addSp modSp new ord">
        <pc:chgData name="Tore Nilsen" userId="5141baf6-735e-4b75-a81d-00902a7bd0fa" providerId="ADAL" clId="{63D615F4-42DF-4E4C-B336-829BB5966B61}" dt="2022-05-31T16:22:24.518" v="823"/>
        <pc:sldMkLst>
          <pc:docMk/>
          <pc:sldMk cId="2935641615" sldId="361"/>
        </pc:sldMkLst>
        <pc:picChg chg="add mod">
          <ac:chgData name="Tore Nilsen" userId="5141baf6-735e-4b75-a81d-00902a7bd0fa" providerId="ADAL" clId="{63D615F4-42DF-4E4C-B336-829BB5966B61}" dt="2022-05-29T15:39:26.295" v="183" actId="14100"/>
          <ac:picMkLst>
            <pc:docMk/>
            <pc:sldMk cId="2935641615" sldId="361"/>
            <ac:picMk id="1026" creationId="{D0D2DB26-DDDA-4EBE-86DB-C6E5C52BC16C}"/>
          </ac:picMkLst>
        </pc:picChg>
      </pc:sldChg>
      <pc:sldChg chg="new del">
        <pc:chgData name="Tore Nilsen" userId="5141baf6-735e-4b75-a81d-00902a7bd0fa" providerId="ADAL" clId="{63D615F4-42DF-4E4C-B336-829BB5966B61}" dt="2022-05-31T16:22:57.733" v="824" actId="47"/>
        <pc:sldMkLst>
          <pc:docMk/>
          <pc:sldMk cId="2596883198" sldId="362"/>
        </pc:sldMkLst>
      </pc:sldChg>
      <pc:sldChg chg="addSp new ord">
        <pc:chgData name="Tore Nilsen" userId="5141baf6-735e-4b75-a81d-00902a7bd0fa" providerId="ADAL" clId="{63D615F4-42DF-4E4C-B336-829BB5966B61}" dt="2022-06-01T09:17:12.681" v="1335"/>
        <pc:sldMkLst>
          <pc:docMk/>
          <pc:sldMk cId="941481979" sldId="363"/>
        </pc:sldMkLst>
        <pc:picChg chg="add">
          <ac:chgData name="Tore Nilsen" userId="5141baf6-735e-4b75-a81d-00902a7bd0fa" providerId="ADAL" clId="{63D615F4-42DF-4E4C-B336-829BB5966B61}" dt="2022-05-29T15:41:39.550" v="186"/>
          <ac:picMkLst>
            <pc:docMk/>
            <pc:sldMk cId="941481979" sldId="363"/>
            <ac:picMk id="2050" creationId="{AC927A29-7B21-4814-8BA7-117DFF155D24}"/>
          </ac:picMkLst>
        </pc:picChg>
      </pc:sldChg>
      <pc:sldChg chg="addSp modSp new del mod modClrScheme chgLayout">
        <pc:chgData name="Tore Nilsen" userId="5141baf6-735e-4b75-a81d-00902a7bd0fa" providerId="ADAL" clId="{63D615F4-42DF-4E4C-B336-829BB5966B61}" dt="2022-05-29T16:15:34.138" v="578" actId="47"/>
        <pc:sldMkLst>
          <pc:docMk/>
          <pc:sldMk cId="286785143" sldId="364"/>
        </pc:sldMkLst>
        <pc:spChg chg="mod ord modVis">
          <ac:chgData name="Tore Nilsen" userId="5141baf6-735e-4b75-a81d-00902a7bd0fa" providerId="ADAL" clId="{63D615F4-42DF-4E4C-B336-829BB5966B61}" dt="2022-05-29T15:56:51.218" v="513" actId="26606"/>
          <ac:spMkLst>
            <pc:docMk/>
            <pc:sldMk cId="286785143" sldId="364"/>
            <ac:spMk id="2" creationId="{B05A7CB1-CC7D-4349-99E4-73B10C8B42C2}"/>
          </ac:spMkLst>
        </pc:spChg>
        <pc:picChg chg="add mod">
          <ac:chgData name="Tore Nilsen" userId="5141baf6-735e-4b75-a81d-00902a7bd0fa" providerId="ADAL" clId="{63D615F4-42DF-4E4C-B336-829BB5966B61}" dt="2022-05-29T15:58:11.567" v="517" actId="1076"/>
          <ac:picMkLst>
            <pc:docMk/>
            <pc:sldMk cId="286785143" sldId="364"/>
            <ac:picMk id="3074" creationId="{BB66A094-2A5E-4055-A5D7-4BC6046CAD42}"/>
          </ac:picMkLst>
        </pc:picChg>
      </pc:sldChg>
      <pc:sldChg chg="addSp modSp new del mod ord modClrScheme chgLayout">
        <pc:chgData name="Tore Nilsen" userId="5141baf6-735e-4b75-a81d-00902a7bd0fa" providerId="ADAL" clId="{63D615F4-42DF-4E4C-B336-829BB5966B61}" dt="2022-06-09T11:15:20.930" v="1873" actId="47"/>
        <pc:sldMkLst>
          <pc:docMk/>
          <pc:sldMk cId="2905481732" sldId="365"/>
        </pc:sldMkLst>
        <pc:spChg chg="mod ord">
          <ac:chgData name="Tore Nilsen" userId="5141baf6-735e-4b75-a81d-00902a7bd0fa" providerId="ADAL" clId="{63D615F4-42DF-4E4C-B336-829BB5966B61}" dt="2022-05-29T15:59:09.433" v="520" actId="700"/>
          <ac:spMkLst>
            <pc:docMk/>
            <pc:sldMk cId="2905481732" sldId="365"/>
            <ac:spMk id="2" creationId="{6BD7ACB1-723D-4682-AF51-81432DC25834}"/>
          </ac:spMkLst>
        </pc:spChg>
        <pc:spChg chg="add mod ord">
          <ac:chgData name="Tore Nilsen" userId="5141baf6-735e-4b75-a81d-00902a7bd0fa" providerId="ADAL" clId="{63D615F4-42DF-4E4C-B336-829BB5966B61}" dt="2022-05-29T15:59:49.554" v="577" actId="20577"/>
          <ac:spMkLst>
            <pc:docMk/>
            <pc:sldMk cId="2905481732" sldId="365"/>
            <ac:spMk id="3" creationId="{A852A849-1634-4C78-9720-34CB5B81CA68}"/>
          </ac:spMkLst>
        </pc:spChg>
        <pc:picChg chg="add">
          <ac:chgData name="Tore Nilsen" userId="5141baf6-735e-4b75-a81d-00902a7bd0fa" providerId="ADAL" clId="{63D615F4-42DF-4E4C-B336-829BB5966B61}" dt="2022-05-29T15:58:48.440" v="519"/>
          <ac:picMkLst>
            <pc:docMk/>
            <pc:sldMk cId="2905481732" sldId="365"/>
            <ac:picMk id="4098" creationId="{022F5432-22C0-4A04-8974-87E912B368B4}"/>
          </ac:picMkLst>
        </pc:picChg>
      </pc:sldChg>
      <pc:sldChg chg="addSp delSp modSp new mod modClrScheme chgLayout">
        <pc:chgData name="Tore Nilsen" userId="5141baf6-735e-4b75-a81d-00902a7bd0fa" providerId="ADAL" clId="{63D615F4-42DF-4E4C-B336-829BB5966B61}" dt="2022-06-09T07:44:28.607" v="1567" actId="692"/>
        <pc:sldMkLst>
          <pc:docMk/>
          <pc:sldMk cId="1181164176" sldId="366"/>
        </pc:sldMkLst>
        <pc:spChg chg="mod ord">
          <ac:chgData name="Tore Nilsen" userId="5141baf6-735e-4b75-a81d-00902a7bd0fa" providerId="ADAL" clId="{63D615F4-42DF-4E4C-B336-829BB5966B61}" dt="2022-06-09T07:37:57.540" v="1412" actId="700"/>
          <ac:spMkLst>
            <pc:docMk/>
            <pc:sldMk cId="1181164176" sldId="366"/>
            <ac:spMk id="2" creationId="{ACCA79BE-F381-4B4E-B658-CCFCC6905E73}"/>
          </ac:spMkLst>
        </pc:spChg>
        <pc:spChg chg="del mod ord">
          <ac:chgData name="Tore Nilsen" userId="5141baf6-735e-4b75-a81d-00902a7bd0fa" providerId="ADAL" clId="{63D615F4-42DF-4E4C-B336-829BB5966B61}" dt="2022-05-31T16:05:34.676" v="589" actId="700"/>
          <ac:spMkLst>
            <pc:docMk/>
            <pc:sldMk cId="1181164176" sldId="366"/>
            <ac:spMk id="3" creationId="{862E5188-1159-4003-BA66-B9BE6AF53FC4}"/>
          </ac:spMkLst>
        </pc:spChg>
        <pc:spChg chg="add del mod ord">
          <ac:chgData name="Tore Nilsen" userId="5141baf6-735e-4b75-a81d-00902a7bd0fa" providerId="ADAL" clId="{63D615F4-42DF-4E4C-B336-829BB5966B61}" dt="2022-06-09T07:35:28.134" v="1411" actId="700"/>
          <ac:spMkLst>
            <pc:docMk/>
            <pc:sldMk cId="1181164176" sldId="366"/>
            <ac:spMk id="3" creationId="{A654C93F-6F28-4D82-AFF4-8C4CCEEA672D}"/>
          </ac:spMkLst>
        </pc:spChg>
        <pc:spChg chg="add del mod ord">
          <ac:chgData name="Tore Nilsen" userId="5141baf6-735e-4b75-a81d-00902a7bd0fa" providerId="ADAL" clId="{63D615F4-42DF-4E4C-B336-829BB5966B61}" dt="2022-06-09T07:35:28.134" v="1411" actId="700"/>
          <ac:spMkLst>
            <pc:docMk/>
            <pc:sldMk cId="1181164176" sldId="366"/>
            <ac:spMk id="4" creationId="{8F03733B-63D1-44A6-B410-B19F047B772B}"/>
          </ac:spMkLst>
        </pc:spChg>
        <pc:spChg chg="del">
          <ac:chgData name="Tore Nilsen" userId="5141baf6-735e-4b75-a81d-00902a7bd0fa" providerId="ADAL" clId="{63D615F4-42DF-4E4C-B336-829BB5966B61}" dt="2022-05-31T16:05:34.676" v="589" actId="700"/>
          <ac:spMkLst>
            <pc:docMk/>
            <pc:sldMk cId="1181164176" sldId="366"/>
            <ac:spMk id="4" creationId="{BB62383C-5DE3-4FCA-8763-BA8453428861}"/>
          </ac:spMkLst>
        </pc:spChg>
        <pc:spChg chg="add del mod ord">
          <ac:chgData name="Tore Nilsen" userId="5141baf6-735e-4b75-a81d-00902a7bd0fa" providerId="ADAL" clId="{63D615F4-42DF-4E4C-B336-829BB5966B61}" dt="2022-06-09T07:35:26.984" v="1410" actId="700"/>
          <ac:spMkLst>
            <pc:docMk/>
            <pc:sldMk cId="1181164176" sldId="366"/>
            <ac:spMk id="5" creationId="{10DB8041-4B74-4519-841D-3FB6EF9FDC68}"/>
          </ac:spMkLst>
        </pc:spChg>
        <pc:spChg chg="add del mod ord">
          <ac:chgData name="Tore Nilsen" userId="5141baf6-735e-4b75-a81d-00902a7bd0fa" providerId="ADAL" clId="{63D615F4-42DF-4E4C-B336-829BB5966B61}" dt="2022-06-09T07:35:25.670" v="1409" actId="700"/>
          <ac:spMkLst>
            <pc:docMk/>
            <pc:sldMk cId="1181164176" sldId="366"/>
            <ac:spMk id="6" creationId="{0CDFF24F-1A6A-4DEF-8D75-11A085A24FCE}"/>
          </ac:spMkLst>
        </pc:spChg>
        <pc:spChg chg="add del mod ord">
          <ac:chgData name="Tore Nilsen" userId="5141baf6-735e-4b75-a81d-00902a7bd0fa" providerId="ADAL" clId="{63D615F4-42DF-4E4C-B336-829BB5966B61}" dt="2022-05-31T16:05:44.713" v="593" actId="26606"/>
          <ac:spMkLst>
            <pc:docMk/>
            <pc:sldMk cId="1181164176" sldId="366"/>
            <ac:spMk id="6" creationId="{A5A25402-7F28-43BE-91B0-7DE884CA67CC}"/>
          </ac:spMkLst>
        </pc:spChg>
        <pc:spChg chg="add del mod ord">
          <ac:chgData name="Tore Nilsen" userId="5141baf6-735e-4b75-a81d-00902a7bd0fa" providerId="ADAL" clId="{63D615F4-42DF-4E4C-B336-829BB5966B61}" dt="2022-06-09T07:35:25.670" v="1409" actId="700"/>
          <ac:spMkLst>
            <pc:docMk/>
            <pc:sldMk cId="1181164176" sldId="366"/>
            <ac:spMk id="7" creationId="{2494FBBF-EFF8-4079-AFEE-7F3DEC8D8DD9}"/>
          </ac:spMkLst>
        </pc:spChg>
        <pc:spChg chg="add mod ord">
          <ac:chgData name="Tore Nilsen" userId="5141baf6-735e-4b75-a81d-00902a7bd0fa" providerId="ADAL" clId="{63D615F4-42DF-4E4C-B336-829BB5966B61}" dt="2022-06-09T07:44:28.607" v="1567" actId="692"/>
          <ac:spMkLst>
            <pc:docMk/>
            <pc:sldMk cId="1181164176" sldId="366"/>
            <ac:spMk id="8" creationId="{410AC78F-4307-4807-B058-8DA0BAAD1D43}"/>
          </ac:spMkLst>
        </pc:spChg>
        <pc:spChg chg="add mod ord">
          <ac:chgData name="Tore Nilsen" userId="5141baf6-735e-4b75-a81d-00902a7bd0fa" providerId="ADAL" clId="{63D615F4-42DF-4E4C-B336-829BB5966B61}" dt="2022-06-09T07:42:05.537" v="1555" actId="14100"/>
          <ac:spMkLst>
            <pc:docMk/>
            <pc:sldMk cId="1181164176" sldId="366"/>
            <ac:spMk id="9" creationId="{4A60CC0B-1ECE-4A6C-BFF3-06E7368A8B80}"/>
          </ac:spMkLst>
        </pc:spChg>
        <pc:spChg chg="add mod">
          <ac:chgData name="Tore Nilsen" userId="5141baf6-735e-4b75-a81d-00902a7bd0fa" providerId="ADAL" clId="{63D615F4-42DF-4E4C-B336-829BB5966B61}" dt="2022-06-09T07:41:50.224" v="1553" actId="1076"/>
          <ac:spMkLst>
            <pc:docMk/>
            <pc:sldMk cId="1181164176" sldId="366"/>
            <ac:spMk id="10" creationId="{A11FEE23-45C7-4AF4-9605-958CB72D791D}"/>
          </ac:spMkLst>
        </pc:spChg>
        <pc:spChg chg="add del mod">
          <ac:chgData name="Tore Nilsen" userId="5141baf6-735e-4b75-a81d-00902a7bd0fa" providerId="ADAL" clId="{63D615F4-42DF-4E4C-B336-829BB5966B61}" dt="2022-05-31T16:05:44.697" v="592" actId="26606"/>
          <ac:spMkLst>
            <pc:docMk/>
            <pc:sldMk cId="1181164176" sldId="366"/>
            <ac:spMk id="11" creationId="{ACA15B68-B5C2-CB84-2468-D7C9EF054340}"/>
          </ac:spMkLst>
        </pc:spChg>
        <pc:spChg chg="add del mod">
          <ac:chgData name="Tore Nilsen" userId="5141baf6-735e-4b75-a81d-00902a7bd0fa" providerId="ADAL" clId="{63D615F4-42DF-4E4C-B336-829BB5966B61}" dt="2022-05-31T16:05:44.697" v="592" actId="26606"/>
          <ac:spMkLst>
            <pc:docMk/>
            <pc:sldMk cId="1181164176" sldId="366"/>
            <ac:spMk id="13" creationId="{38DE2C9B-E417-246B-495D-92824606C3E4}"/>
          </ac:spMkLst>
        </pc:spChg>
        <pc:spChg chg="add del mod">
          <ac:chgData name="Tore Nilsen" userId="5141baf6-735e-4b75-a81d-00902a7bd0fa" providerId="ADAL" clId="{63D615F4-42DF-4E4C-B336-829BB5966B61}" dt="2022-05-31T16:05:44.697" v="592" actId="26606"/>
          <ac:spMkLst>
            <pc:docMk/>
            <pc:sldMk cId="1181164176" sldId="366"/>
            <ac:spMk id="15" creationId="{DDF92B0F-8A81-6E50-EA17-B0F7D8D2F65F}"/>
          </ac:spMkLst>
        </pc:spChg>
        <pc:spChg chg="add del mod">
          <ac:chgData name="Tore Nilsen" userId="5141baf6-735e-4b75-a81d-00902a7bd0fa" providerId="ADAL" clId="{63D615F4-42DF-4E4C-B336-829BB5966B61}" dt="2022-05-31T16:05:44.697" v="592" actId="26606"/>
          <ac:spMkLst>
            <pc:docMk/>
            <pc:sldMk cId="1181164176" sldId="366"/>
            <ac:spMk id="17" creationId="{B2E46B53-BA4E-2927-8B90-67952424F138}"/>
          </ac:spMkLst>
        </pc:spChg>
        <pc:spChg chg="add mod ord">
          <ac:chgData name="Tore Nilsen" userId="5141baf6-735e-4b75-a81d-00902a7bd0fa" providerId="ADAL" clId="{63D615F4-42DF-4E4C-B336-829BB5966B61}" dt="2022-06-09T07:42:01.081" v="1554" actId="14100"/>
          <ac:spMkLst>
            <pc:docMk/>
            <pc:sldMk cId="1181164176" sldId="366"/>
            <ac:spMk id="19" creationId="{BE75266D-8908-1F66-7537-D1D977FE8F9D}"/>
          </ac:spMkLst>
        </pc:spChg>
        <pc:spChg chg="add del mod ord">
          <ac:chgData name="Tore Nilsen" userId="5141baf6-735e-4b75-a81d-00902a7bd0fa" providerId="ADAL" clId="{63D615F4-42DF-4E4C-B336-829BB5966B61}" dt="2022-06-09T07:43:56.866" v="1565" actId="20577"/>
          <ac:spMkLst>
            <pc:docMk/>
            <pc:sldMk cId="1181164176" sldId="366"/>
            <ac:spMk id="20" creationId="{5FDAE430-8C23-1A65-CDC1-3E6FE5994D3E}"/>
          </ac:spMkLst>
        </pc:spChg>
        <pc:graphicFrameChg chg="add del mod modGraphic">
          <ac:chgData name="Tore Nilsen" userId="5141baf6-735e-4b75-a81d-00902a7bd0fa" providerId="ADAL" clId="{63D615F4-42DF-4E4C-B336-829BB5966B61}" dt="2022-05-31T16:05:27.378" v="588" actId="478"/>
          <ac:graphicFrameMkLst>
            <pc:docMk/>
            <pc:sldMk cId="1181164176" sldId="366"/>
            <ac:graphicFrameMk id="5" creationId="{FF8AD8BF-7F13-466A-8A6E-541B397F6515}"/>
          </ac:graphicFrameMkLst>
        </pc:graphicFrameChg>
      </pc:sldChg>
      <pc:sldChg chg="modSp new mod">
        <pc:chgData name="Tore Nilsen" userId="5141baf6-735e-4b75-a81d-00902a7bd0fa" providerId="ADAL" clId="{63D615F4-42DF-4E4C-B336-829BB5966B61}" dt="2022-05-31T16:26:24.669" v="1061" actId="5793"/>
        <pc:sldMkLst>
          <pc:docMk/>
          <pc:sldMk cId="1607628180" sldId="367"/>
        </pc:sldMkLst>
        <pc:spChg chg="mod">
          <ac:chgData name="Tore Nilsen" userId="5141baf6-735e-4b75-a81d-00902a7bd0fa" providerId="ADAL" clId="{63D615F4-42DF-4E4C-B336-829BB5966B61}" dt="2022-05-31T16:24:11.224" v="836" actId="20577"/>
          <ac:spMkLst>
            <pc:docMk/>
            <pc:sldMk cId="1607628180" sldId="367"/>
            <ac:spMk id="3" creationId="{42B97947-686B-46EA-B044-A0E3D3346FC7}"/>
          </ac:spMkLst>
        </pc:spChg>
        <pc:spChg chg="mod">
          <ac:chgData name="Tore Nilsen" userId="5141baf6-735e-4b75-a81d-00902a7bd0fa" providerId="ADAL" clId="{63D615F4-42DF-4E4C-B336-829BB5966B61}" dt="2022-05-31T16:26:24.669" v="1061" actId="5793"/>
          <ac:spMkLst>
            <pc:docMk/>
            <pc:sldMk cId="1607628180" sldId="367"/>
            <ac:spMk id="4" creationId="{18CB9EFA-37FF-4DED-A21D-C04E5B89415C}"/>
          </ac:spMkLst>
        </pc:spChg>
      </pc:sldChg>
      <pc:sldChg chg="modSp new mod">
        <pc:chgData name="Tore Nilsen" userId="5141baf6-735e-4b75-a81d-00902a7bd0fa" providerId="ADAL" clId="{63D615F4-42DF-4E4C-B336-829BB5966B61}" dt="2022-05-31T16:27:48.741" v="1157" actId="1076"/>
        <pc:sldMkLst>
          <pc:docMk/>
          <pc:sldMk cId="523314401" sldId="368"/>
        </pc:sldMkLst>
        <pc:spChg chg="mod">
          <ac:chgData name="Tore Nilsen" userId="5141baf6-735e-4b75-a81d-00902a7bd0fa" providerId="ADAL" clId="{63D615F4-42DF-4E4C-B336-829BB5966B61}" dt="2022-05-31T16:27:48.741" v="1157" actId="1076"/>
          <ac:spMkLst>
            <pc:docMk/>
            <pc:sldMk cId="523314401" sldId="368"/>
            <ac:spMk id="3" creationId="{BBAF7499-3231-41D0-9F8C-383456CD248E}"/>
          </ac:spMkLst>
        </pc:spChg>
        <pc:spChg chg="mod">
          <ac:chgData name="Tore Nilsen" userId="5141baf6-735e-4b75-a81d-00902a7bd0fa" providerId="ADAL" clId="{63D615F4-42DF-4E4C-B336-829BB5966B61}" dt="2022-05-31T16:27:40.308" v="1156" actId="14100"/>
          <ac:spMkLst>
            <pc:docMk/>
            <pc:sldMk cId="523314401" sldId="368"/>
            <ac:spMk id="4" creationId="{ACDEF290-A382-46CD-99D9-7D2C49D6C8A3}"/>
          </ac:spMkLst>
        </pc:spChg>
      </pc:sldChg>
      <pc:sldChg chg="addSp delSp modSp new mod modClrScheme chgLayout">
        <pc:chgData name="Tore Nilsen" userId="5141baf6-735e-4b75-a81d-00902a7bd0fa" providerId="ADAL" clId="{63D615F4-42DF-4E4C-B336-829BB5966B61}" dt="2022-06-01T09:15:54.236" v="1333" actId="14100"/>
        <pc:sldMkLst>
          <pc:docMk/>
          <pc:sldMk cId="3796372469" sldId="369"/>
        </pc:sldMkLst>
        <pc:spChg chg="mod ord">
          <ac:chgData name="Tore Nilsen" userId="5141baf6-735e-4b75-a81d-00902a7bd0fa" providerId="ADAL" clId="{63D615F4-42DF-4E4C-B336-829BB5966B61}" dt="2022-06-01T09:10:22.836" v="1243" actId="700"/>
          <ac:spMkLst>
            <pc:docMk/>
            <pc:sldMk cId="3796372469" sldId="369"/>
            <ac:spMk id="2" creationId="{0ECD0CFC-CF11-4D74-BB99-19E739A29BA8}"/>
          </ac:spMkLst>
        </pc:spChg>
        <pc:spChg chg="mod ord">
          <ac:chgData name="Tore Nilsen" userId="5141baf6-735e-4b75-a81d-00902a7bd0fa" providerId="ADAL" clId="{63D615F4-42DF-4E4C-B336-829BB5966B61}" dt="2022-06-01T09:15:22.170" v="1332" actId="113"/>
          <ac:spMkLst>
            <pc:docMk/>
            <pc:sldMk cId="3796372469" sldId="369"/>
            <ac:spMk id="3" creationId="{EBACC9E6-FE39-40E9-B483-09487749C492}"/>
          </ac:spMkLst>
        </pc:spChg>
        <pc:spChg chg="add del mod">
          <ac:chgData name="Tore Nilsen" userId="5141baf6-735e-4b75-a81d-00902a7bd0fa" providerId="ADAL" clId="{63D615F4-42DF-4E4C-B336-829BB5966B61}" dt="2022-06-01T09:10:08.520" v="1242" actId="478"/>
          <ac:spMkLst>
            <pc:docMk/>
            <pc:sldMk cId="3796372469" sldId="369"/>
            <ac:spMk id="4" creationId="{65DC9599-6BE1-43E4-8442-336DC45AF768}"/>
          </ac:spMkLst>
        </pc:spChg>
        <pc:spChg chg="add mod ord">
          <ac:chgData name="Tore Nilsen" userId="5141baf6-735e-4b75-a81d-00902a7bd0fa" providerId="ADAL" clId="{63D615F4-42DF-4E4C-B336-829BB5966B61}" dt="2022-06-01T09:15:54.236" v="1333" actId="14100"/>
          <ac:spMkLst>
            <pc:docMk/>
            <pc:sldMk cId="3796372469" sldId="369"/>
            <ac:spMk id="5" creationId="{47F305FA-01B3-4954-B992-599B596DFB37}"/>
          </ac:spMkLst>
        </pc:spChg>
      </pc:sldChg>
      <pc:sldChg chg="addSp delSp modSp new mod">
        <pc:chgData name="Tore Nilsen" userId="5141baf6-735e-4b75-a81d-00902a7bd0fa" providerId="ADAL" clId="{63D615F4-42DF-4E4C-B336-829BB5966B61}" dt="2022-06-13T07:22:56.015" v="2017" actId="1076"/>
        <pc:sldMkLst>
          <pc:docMk/>
          <pc:sldMk cId="3823053658" sldId="371"/>
        </pc:sldMkLst>
        <pc:spChg chg="mod">
          <ac:chgData name="Tore Nilsen" userId="5141baf6-735e-4b75-a81d-00902a7bd0fa" providerId="ADAL" clId="{63D615F4-42DF-4E4C-B336-829BB5966B61}" dt="2022-06-01T09:40:41.160" v="1360" actId="20577"/>
          <ac:spMkLst>
            <pc:docMk/>
            <pc:sldMk cId="3823053658" sldId="371"/>
            <ac:spMk id="3" creationId="{00F16705-B889-4ADE-82D9-6FE00A05DAD3}"/>
          </ac:spMkLst>
        </pc:spChg>
        <pc:spChg chg="add mod">
          <ac:chgData name="Tore Nilsen" userId="5141baf6-735e-4b75-a81d-00902a7bd0fa" providerId="ADAL" clId="{63D615F4-42DF-4E4C-B336-829BB5966B61}" dt="2022-06-09T11:05:34.748" v="1794" actId="20577"/>
          <ac:spMkLst>
            <pc:docMk/>
            <pc:sldMk cId="3823053658" sldId="371"/>
            <ac:spMk id="4" creationId="{D931157D-7F83-4E71-815E-1030546DB1CA}"/>
          </ac:spMkLst>
        </pc:spChg>
        <pc:spChg chg="add mod">
          <ac:chgData name="Tore Nilsen" userId="5141baf6-735e-4b75-a81d-00902a7bd0fa" providerId="ADAL" clId="{63D615F4-42DF-4E4C-B336-829BB5966B61}" dt="2022-06-09T11:07:00.754" v="1808" actId="1076"/>
          <ac:spMkLst>
            <pc:docMk/>
            <pc:sldMk cId="3823053658" sldId="371"/>
            <ac:spMk id="11" creationId="{C061C22B-B5B8-44F9-AD18-C965B668F7D5}"/>
          </ac:spMkLst>
        </pc:spChg>
        <pc:spChg chg="add mod">
          <ac:chgData name="Tore Nilsen" userId="5141baf6-735e-4b75-a81d-00902a7bd0fa" providerId="ADAL" clId="{63D615F4-42DF-4E4C-B336-829BB5966B61}" dt="2022-06-09T11:07:35.131" v="1834" actId="14100"/>
          <ac:spMkLst>
            <pc:docMk/>
            <pc:sldMk cId="3823053658" sldId="371"/>
            <ac:spMk id="12" creationId="{532AF8FF-2E8F-4272-A1E9-6184B073B003}"/>
          </ac:spMkLst>
        </pc:spChg>
        <pc:spChg chg="add del">
          <ac:chgData name="Tore Nilsen" userId="5141baf6-735e-4b75-a81d-00902a7bd0fa" providerId="ADAL" clId="{63D615F4-42DF-4E4C-B336-829BB5966B61}" dt="2022-06-09T11:08:14.262" v="1836" actId="478"/>
          <ac:spMkLst>
            <pc:docMk/>
            <pc:sldMk cId="3823053658" sldId="371"/>
            <ac:spMk id="13" creationId="{67439881-C38A-4859-AB2A-CAE7F23D5E1D}"/>
          </ac:spMkLst>
        </pc:spChg>
        <pc:spChg chg="add mod">
          <ac:chgData name="Tore Nilsen" userId="5141baf6-735e-4b75-a81d-00902a7bd0fa" providerId="ADAL" clId="{63D615F4-42DF-4E4C-B336-829BB5966B61}" dt="2022-06-13T07:17:49.237" v="1928" actId="14100"/>
          <ac:spMkLst>
            <pc:docMk/>
            <pc:sldMk cId="3823053658" sldId="371"/>
            <ac:spMk id="13" creationId="{CA604A82-A75E-43D8-8AC1-45E97F6B9B3A}"/>
          </ac:spMkLst>
        </pc:spChg>
        <pc:spChg chg="add mod">
          <ac:chgData name="Tore Nilsen" userId="5141baf6-735e-4b75-a81d-00902a7bd0fa" providerId="ADAL" clId="{63D615F4-42DF-4E4C-B336-829BB5966B61}" dt="2022-06-09T11:11:16.882" v="1872" actId="14100"/>
          <ac:spMkLst>
            <pc:docMk/>
            <pc:sldMk cId="3823053658" sldId="371"/>
            <ac:spMk id="14" creationId="{1FED6DCD-D077-462F-830F-638956164A25}"/>
          </ac:spMkLst>
        </pc:spChg>
        <pc:spChg chg="add mod">
          <ac:chgData name="Tore Nilsen" userId="5141baf6-735e-4b75-a81d-00902a7bd0fa" providerId="ADAL" clId="{63D615F4-42DF-4E4C-B336-829BB5966B61}" dt="2022-06-09T11:10:09.753" v="1870" actId="20577"/>
          <ac:spMkLst>
            <pc:docMk/>
            <pc:sldMk cId="3823053658" sldId="371"/>
            <ac:spMk id="15" creationId="{CE9E6614-1EC0-4E76-8153-3C5883B11DCF}"/>
          </ac:spMkLst>
        </pc:spChg>
        <pc:spChg chg="add mod">
          <ac:chgData name="Tore Nilsen" userId="5141baf6-735e-4b75-a81d-00902a7bd0fa" providerId="ADAL" clId="{63D615F4-42DF-4E4C-B336-829BB5966B61}" dt="2022-06-01T09:43:11.282" v="1381" actId="20577"/>
          <ac:spMkLst>
            <pc:docMk/>
            <pc:sldMk cId="3823053658" sldId="371"/>
            <ac:spMk id="16" creationId="{9F4C624C-F2EA-47CE-B2BF-5B262CD90829}"/>
          </ac:spMkLst>
        </pc:spChg>
        <pc:spChg chg="add mod">
          <ac:chgData name="Tore Nilsen" userId="5141baf6-735e-4b75-a81d-00902a7bd0fa" providerId="ADAL" clId="{63D615F4-42DF-4E4C-B336-829BB5966B61}" dt="2022-06-01T09:43:59.808" v="1398" actId="1076"/>
          <ac:spMkLst>
            <pc:docMk/>
            <pc:sldMk cId="3823053658" sldId="371"/>
            <ac:spMk id="17" creationId="{18B1A279-D41A-4348-8CC1-283BD5E42766}"/>
          </ac:spMkLst>
        </pc:spChg>
        <pc:spChg chg="add mod">
          <ac:chgData name="Tore Nilsen" userId="5141baf6-735e-4b75-a81d-00902a7bd0fa" providerId="ADAL" clId="{63D615F4-42DF-4E4C-B336-829BB5966B61}" dt="2022-06-13T07:22:56.015" v="2017" actId="1076"/>
          <ac:spMkLst>
            <pc:docMk/>
            <pc:sldMk cId="3823053658" sldId="371"/>
            <ac:spMk id="18" creationId="{D71BCE2F-4662-4424-A5F7-FF91661D569E}"/>
          </ac:spMkLst>
        </pc:spChg>
        <pc:spChg chg="add mod">
          <ac:chgData name="Tore Nilsen" userId="5141baf6-735e-4b75-a81d-00902a7bd0fa" providerId="ADAL" clId="{63D615F4-42DF-4E4C-B336-829BB5966B61}" dt="2022-06-13T07:20:37.075" v="1985" actId="14100"/>
          <ac:spMkLst>
            <pc:docMk/>
            <pc:sldMk cId="3823053658" sldId="371"/>
            <ac:spMk id="19" creationId="{D41B57FB-928A-4A2C-9599-72F595F9929F}"/>
          </ac:spMkLst>
        </pc:spChg>
        <pc:spChg chg="add">
          <ac:chgData name="Tore Nilsen" userId="5141baf6-735e-4b75-a81d-00902a7bd0fa" providerId="ADAL" clId="{63D615F4-42DF-4E4C-B336-829BB5966B61}" dt="2022-06-13T07:19:44.449" v="1979" actId="11529"/>
          <ac:spMkLst>
            <pc:docMk/>
            <pc:sldMk cId="3823053658" sldId="371"/>
            <ac:spMk id="20" creationId="{47A2F064-C3B6-42EF-8ABE-6EDEF057C6E9}"/>
          </ac:spMkLst>
        </pc:spChg>
        <pc:spChg chg="add mod">
          <ac:chgData name="Tore Nilsen" userId="5141baf6-735e-4b75-a81d-00902a7bd0fa" providerId="ADAL" clId="{63D615F4-42DF-4E4C-B336-829BB5966B61}" dt="2022-06-13T07:20:15.804" v="1982" actId="14100"/>
          <ac:spMkLst>
            <pc:docMk/>
            <pc:sldMk cId="3823053658" sldId="371"/>
            <ac:spMk id="21" creationId="{8E8DCC2A-AFE6-429D-8AFF-5C82AC7D1E5F}"/>
          </ac:spMkLst>
        </pc:spChg>
        <pc:spChg chg="add">
          <ac:chgData name="Tore Nilsen" userId="5141baf6-735e-4b75-a81d-00902a7bd0fa" providerId="ADAL" clId="{63D615F4-42DF-4E4C-B336-829BB5966B61}" dt="2022-06-13T07:20:31" v="1984" actId="11529"/>
          <ac:spMkLst>
            <pc:docMk/>
            <pc:sldMk cId="3823053658" sldId="371"/>
            <ac:spMk id="22" creationId="{3C2A3BFE-555E-49E8-9341-702DD06BFBC1}"/>
          </ac:spMkLst>
        </pc:spChg>
        <pc:spChg chg="add mod">
          <ac:chgData name="Tore Nilsen" userId="5141baf6-735e-4b75-a81d-00902a7bd0fa" providerId="ADAL" clId="{63D615F4-42DF-4E4C-B336-829BB5966B61}" dt="2022-06-13T07:21:09.196" v="2016" actId="14100"/>
          <ac:spMkLst>
            <pc:docMk/>
            <pc:sldMk cId="3823053658" sldId="371"/>
            <ac:spMk id="23" creationId="{1BD6C001-C9AC-48A0-87C0-80D7ACA5FAA1}"/>
          </ac:spMkLst>
        </pc:spChg>
        <pc:cxnChg chg="add mod">
          <ac:chgData name="Tore Nilsen" userId="5141baf6-735e-4b75-a81d-00902a7bd0fa" providerId="ADAL" clId="{63D615F4-42DF-4E4C-B336-829BB5966B61}" dt="2022-06-01T09:41:37.256" v="1364" actId="14100"/>
          <ac:cxnSpMkLst>
            <pc:docMk/>
            <pc:sldMk cId="3823053658" sldId="371"/>
            <ac:cxnSpMk id="5" creationId="{D47688F8-3F49-4CF7-B3E7-FDCBBA22E429}"/>
          </ac:cxnSpMkLst>
        </pc:cxnChg>
        <pc:cxnChg chg="add mod">
          <ac:chgData name="Tore Nilsen" userId="5141baf6-735e-4b75-a81d-00902a7bd0fa" providerId="ADAL" clId="{63D615F4-42DF-4E4C-B336-829BB5966B61}" dt="2022-06-09T11:06:22.722" v="1796" actId="14100"/>
          <ac:cxnSpMkLst>
            <pc:docMk/>
            <pc:sldMk cId="3823053658" sldId="371"/>
            <ac:cxnSpMk id="7" creationId="{F49A99DE-B32A-4950-87EC-FB3E89742EA0}"/>
          </ac:cxnSpMkLst>
        </pc:cxnChg>
        <pc:cxnChg chg="add mod">
          <ac:chgData name="Tore Nilsen" userId="5141baf6-735e-4b75-a81d-00902a7bd0fa" providerId="ADAL" clId="{63D615F4-42DF-4E4C-B336-829BB5966B61}" dt="2022-06-01T09:42:42.681" v="1373" actId="14100"/>
          <ac:cxnSpMkLst>
            <pc:docMk/>
            <pc:sldMk cId="3823053658" sldId="371"/>
            <ac:cxnSpMk id="8" creationId="{62799DB5-3CCD-41A4-BE2D-2E466F1670CA}"/>
          </ac:cxnSpMkLst>
        </pc:cxnChg>
        <pc:cxnChg chg="add del">
          <ac:chgData name="Tore Nilsen" userId="5141baf6-735e-4b75-a81d-00902a7bd0fa" providerId="ADAL" clId="{63D615F4-42DF-4E4C-B336-829BB5966B61}" dt="2022-06-13T07:14:34.357" v="1926" actId="478"/>
          <ac:cxnSpMkLst>
            <pc:docMk/>
            <pc:sldMk cId="3823053658" sldId="371"/>
            <ac:cxnSpMk id="9" creationId="{EAC1A726-540D-4DEA-AE85-8987223727E3}"/>
          </ac:cxnSpMkLst>
        </pc:cxnChg>
        <pc:cxnChg chg="add mod">
          <ac:chgData name="Tore Nilsen" userId="5141baf6-735e-4b75-a81d-00902a7bd0fa" providerId="ADAL" clId="{63D615F4-42DF-4E4C-B336-829BB5966B61}" dt="2022-06-01T09:42:37.250" v="1372" actId="14100"/>
          <ac:cxnSpMkLst>
            <pc:docMk/>
            <pc:sldMk cId="3823053658" sldId="371"/>
            <ac:cxnSpMk id="10" creationId="{9A96D3C6-1A42-48AF-A67D-8FF1B03D0C70}"/>
          </ac:cxnSpMkLst>
        </pc:cxnChg>
      </pc:sldChg>
      <pc:sldChg chg="addSp modSp new mod">
        <pc:chgData name="Tore Nilsen" userId="5141baf6-735e-4b75-a81d-00902a7bd0fa" providerId="ADAL" clId="{63D615F4-42DF-4E4C-B336-829BB5966B61}" dt="2022-06-09T08:14:08.129" v="1576" actId="14100"/>
        <pc:sldMkLst>
          <pc:docMk/>
          <pc:sldMk cId="3701611487" sldId="372"/>
        </pc:sldMkLst>
        <pc:picChg chg="add mod">
          <ac:chgData name="Tore Nilsen" userId="5141baf6-735e-4b75-a81d-00902a7bd0fa" providerId="ADAL" clId="{63D615F4-42DF-4E4C-B336-829BB5966B61}" dt="2022-06-09T08:14:08.129" v="1576" actId="14100"/>
          <ac:picMkLst>
            <pc:docMk/>
            <pc:sldMk cId="3701611487" sldId="372"/>
            <ac:picMk id="3" creationId="{D0630AD9-A836-42BF-9669-41AB117C8D70}"/>
          </ac:picMkLst>
        </pc:picChg>
      </pc:sldChg>
      <pc:sldChg chg="addSp delSp modSp new add del mod">
        <pc:chgData name="Tore Nilsen" userId="5141baf6-735e-4b75-a81d-00902a7bd0fa" providerId="ADAL" clId="{63D615F4-42DF-4E4C-B336-829BB5966B61}" dt="2022-06-09T08:48:29.517" v="1750" actId="6549"/>
        <pc:sldMkLst>
          <pc:docMk/>
          <pc:sldMk cId="3897622625" sldId="373"/>
        </pc:sldMkLst>
        <pc:spChg chg="mod">
          <ac:chgData name="Tore Nilsen" userId="5141baf6-735e-4b75-a81d-00902a7bd0fa" providerId="ADAL" clId="{63D615F4-42DF-4E4C-B336-829BB5966B61}" dt="2022-06-09T08:45:00.533" v="1668" actId="20577"/>
          <ac:spMkLst>
            <pc:docMk/>
            <pc:sldMk cId="3897622625" sldId="373"/>
            <ac:spMk id="3" creationId="{34EEE12A-EA15-4887-B114-6438F5A3E896}"/>
          </ac:spMkLst>
        </pc:spChg>
        <pc:spChg chg="add del mod">
          <ac:chgData name="Tore Nilsen" userId="5141baf6-735e-4b75-a81d-00902a7bd0fa" providerId="ADAL" clId="{63D615F4-42DF-4E4C-B336-829BB5966B61}" dt="2022-06-09T08:43:38.068" v="1622" actId="14100"/>
          <ac:spMkLst>
            <pc:docMk/>
            <pc:sldMk cId="3897622625" sldId="373"/>
            <ac:spMk id="4" creationId="{CDA1F9A0-5441-4788-8646-79703D0456AE}"/>
          </ac:spMkLst>
        </pc:spChg>
        <pc:spChg chg="mod">
          <ac:chgData name="Tore Nilsen" userId="5141baf6-735e-4b75-a81d-00902a7bd0fa" providerId="ADAL" clId="{63D615F4-42DF-4E4C-B336-829BB5966B61}" dt="2022-06-09T08:45:46.756" v="1678" actId="20577"/>
          <ac:spMkLst>
            <pc:docMk/>
            <pc:sldMk cId="3897622625" sldId="373"/>
            <ac:spMk id="6" creationId="{3B17C1F7-E99E-4C41-A448-1FC9ABD07811}"/>
          </ac:spMkLst>
        </pc:spChg>
        <pc:spChg chg="add mod">
          <ac:chgData name="Tore Nilsen" userId="5141baf6-735e-4b75-a81d-00902a7bd0fa" providerId="ADAL" clId="{63D615F4-42DF-4E4C-B336-829BB5966B61}" dt="2022-06-09T08:48:29.517" v="1750" actId="6549"/>
          <ac:spMkLst>
            <pc:docMk/>
            <pc:sldMk cId="3897622625" sldId="373"/>
            <ac:spMk id="14" creationId="{0E43F9C7-04F3-4DF9-819D-4C99D1BB9B09}"/>
          </ac:spMkLst>
        </pc:spChg>
        <pc:picChg chg="add del mod">
          <ac:chgData name="Tore Nilsen" userId="5141baf6-735e-4b75-a81d-00902a7bd0fa" providerId="ADAL" clId="{63D615F4-42DF-4E4C-B336-829BB5966B61}" dt="2022-06-09T08:39:15.540" v="1589"/>
          <ac:picMkLst>
            <pc:docMk/>
            <pc:sldMk cId="3897622625" sldId="373"/>
            <ac:picMk id="7" creationId="{8767B991-CFC7-4075-9090-C3333036527C}"/>
          </ac:picMkLst>
        </pc:picChg>
        <pc:picChg chg="add del mod">
          <ac:chgData name="Tore Nilsen" userId="5141baf6-735e-4b75-a81d-00902a7bd0fa" providerId="ADAL" clId="{63D615F4-42DF-4E4C-B336-829BB5966B61}" dt="2022-06-09T08:43:47.780" v="1638"/>
          <ac:picMkLst>
            <pc:docMk/>
            <pc:sldMk cId="3897622625" sldId="373"/>
            <ac:picMk id="8" creationId="{841BFEE2-22A6-4073-9534-FBE994E79A55}"/>
          </ac:picMkLst>
        </pc:picChg>
        <pc:picChg chg="add del mod">
          <ac:chgData name="Tore Nilsen" userId="5141baf6-735e-4b75-a81d-00902a7bd0fa" providerId="ADAL" clId="{63D615F4-42DF-4E4C-B336-829BB5966B61}" dt="2022-06-09T08:43:43.363" v="1632"/>
          <ac:picMkLst>
            <pc:docMk/>
            <pc:sldMk cId="3897622625" sldId="373"/>
            <ac:picMk id="9" creationId="{C03431E0-57EA-4473-B328-F61E8A2A9F2D}"/>
          </ac:picMkLst>
        </pc:picChg>
        <pc:picChg chg="add del mod">
          <ac:chgData name="Tore Nilsen" userId="5141baf6-735e-4b75-a81d-00902a7bd0fa" providerId="ADAL" clId="{63D615F4-42DF-4E4C-B336-829BB5966B61}" dt="2022-06-09T08:43:41.899" v="1629"/>
          <ac:picMkLst>
            <pc:docMk/>
            <pc:sldMk cId="3897622625" sldId="373"/>
            <ac:picMk id="10" creationId="{27514170-48BF-463D-87CF-33DCBBF1BCFB}"/>
          </ac:picMkLst>
        </pc:picChg>
        <pc:picChg chg="add del mod">
          <ac:chgData name="Tore Nilsen" userId="5141baf6-735e-4b75-a81d-00902a7bd0fa" providerId="ADAL" clId="{63D615F4-42DF-4E4C-B336-829BB5966B61}" dt="2022-06-09T08:44:15.067" v="1649" actId="478"/>
          <ac:picMkLst>
            <pc:docMk/>
            <pc:sldMk cId="3897622625" sldId="373"/>
            <ac:picMk id="11" creationId="{4F19BAFC-2EF6-4126-9E3E-09B849314235}"/>
          </ac:picMkLst>
        </pc:picChg>
        <pc:picChg chg="add mod">
          <ac:chgData name="Tore Nilsen" userId="5141baf6-735e-4b75-a81d-00902a7bd0fa" providerId="ADAL" clId="{63D615F4-42DF-4E4C-B336-829BB5966B61}" dt="2022-06-09T08:44:53.923" v="1656" actId="1076"/>
          <ac:picMkLst>
            <pc:docMk/>
            <pc:sldMk cId="3897622625" sldId="373"/>
            <ac:picMk id="12" creationId="{0F049618-B4A8-4D3C-89E7-D5DEA1295955}"/>
          </ac:picMkLst>
        </pc:picChg>
        <pc:picChg chg="add mod">
          <ac:chgData name="Tore Nilsen" userId="5141baf6-735e-4b75-a81d-00902a7bd0fa" providerId="ADAL" clId="{63D615F4-42DF-4E4C-B336-829BB5966B61}" dt="2022-06-09T08:45:39.216" v="1672" actId="14100"/>
          <ac:picMkLst>
            <pc:docMk/>
            <pc:sldMk cId="3897622625" sldId="373"/>
            <ac:picMk id="13" creationId="{E5F6EE3E-C55B-432F-900B-591BA470B174}"/>
          </ac:picMkLst>
        </pc:picChg>
      </pc:sldChg>
      <pc:sldChg chg="modSp new mod">
        <pc:chgData name="Tore Nilsen" userId="5141baf6-735e-4b75-a81d-00902a7bd0fa" providerId="ADAL" clId="{63D615F4-42DF-4E4C-B336-829BB5966B61}" dt="2022-06-09T11:15:41.420" v="1883" actId="20577"/>
        <pc:sldMkLst>
          <pc:docMk/>
          <pc:sldMk cId="2113298468" sldId="375"/>
        </pc:sldMkLst>
        <pc:spChg chg="mod">
          <ac:chgData name="Tore Nilsen" userId="5141baf6-735e-4b75-a81d-00902a7bd0fa" providerId="ADAL" clId="{63D615F4-42DF-4E4C-B336-829BB5966B61}" dt="2022-06-09T11:15:41.420" v="1883" actId="20577"/>
          <ac:spMkLst>
            <pc:docMk/>
            <pc:sldMk cId="2113298468" sldId="375"/>
            <ac:spMk id="3" creationId="{59F11E4A-6AD7-4B6A-B2DE-56F8E2AB9A34}"/>
          </ac:spMkLst>
        </pc:spChg>
      </pc:sldChg>
      <pc:sldMasterChg chg="delSldLayout">
        <pc:chgData name="Tore Nilsen" userId="5141baf6-735e-4b75-a81d-00902a7bd0fa" providerId="ADAL" clId="{63D615F4-42DF-4E4C-B336-829BB5966B61}" dt="2022-05-31T16:22:57.733" v="824" actId="47"/>
        <pc:sldMasterMkLst>
          <pc:docMk/>
          <pc:sldMasterMk cId="3135661261" sldId="2147483661"/>
        </pc:sldMasterMkLst>
        <pc:sldLayoutChg chg="del">
          <pc:chgData name="Tore Nilsen" userId="5141baf6-735e-4b75-a81d-00902a7bd0fa" providerId="ADAL" clId="{63D615F4-42DF-4E4C-B336-829BB5966B61}" dt="2022-05-31T16:22:57.733" v="824" actId="47"/>
          <pc:sldLayoutMkLst>
            <pc:docMk/>
            <pc:sldMasterMk cId="3135661261" sldId="2147483661"/>
            <pc:sldLayoutMk cId="399233899" sldId="214748371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A2E66-60DB-CC4A-8598-3B566D20CEC2}" type="datetimeFigureOut">
              <a:rPr lang="nb-NO" smtClean="0"/>
              <a:t>13.06.2022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4A225-59FE-3A42-9561-AF6DC532E4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0012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m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0D124-505D-C349-8F55-A715D3B3C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731" y="2642570"/>
            <a:ext cx="9144000" cy="1118255"/>
          </a:xfrm>
        </p:spPr>
        <p:txBody>
          <a:bodyPr anchor="ctr">
            <a:spAutoFit/>
          </a:bodyPr>
          <a:lstStyle>
            <a:lvl1pPr algn="l">
              <a:lnSpc>
                <a:spcPts val="8000"/>
              </a:lnSpc>
              <a:defRPr sz="7200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80"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sz="88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1948EE2-5804-804A-9B01-66E3999953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8387" y="3218688"/>
            <a:ext cx="4211332" cy="363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1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808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441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4441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71EADAD-2B78-5649-9368-B1C07084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8300" y="6355930"/>
            <a:ext cx="2743200" cy="365125"/>
          </a:xfrm>
        </p:spPr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A20FEE-EF50-AF41-914E-BCDD248E27E3}"/>
              </a:ext>
            </a:extLst>
          </p:cNvPr>
          <p:cNvSpPr/>
          <p:nvPr userDrawn="1"/>
        </p:nvSpPr>
        <p:spPr>
          <a:xfrm>
            <a:off x="148590" y="114300"/>
            <a:ext cx="1280160" cy="4686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146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9368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0521" y="248479"/>
            <a:ext cx="11694225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02723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BC725E-EC08-234C-BE54-4CD6FFF0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188" cy="6858000"/>
          </a:xfrm>
        </p:spPr>
        <p:txBody>
          <a:bodyPr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4084143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074213"/>
            <a:ext cx="5012896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F765750-67AB-AA46-844F-FB46FAC1FA2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55320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76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2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4852258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39C6BEE-D986-DB41-AEE6-784E27E875D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441817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09105CD-4F70-C848-AFBE-95F79F566E2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441817" y="1551217"/>
            <a:ext cx="4852258" cy="803381"/>
          </a:xfrm>
        </p:spPr>
        <p:txBody>
          <a:bodyPr anchor="b">
            <a:no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600885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8237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rgbClr val="0F0035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2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5101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1738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06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ksj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9BF7-DE79-1746-BC9A-4438286C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128" y="3006862"/>
            <a:ext cx="10515600" cy="558551"/>
          </a:xfrm>
        </p:spPr>
        <p:txBody>
          <a:bodyPr wrap="square">
            <a:spAutoFit/>
          </a:bodyPr>
          <a:lstStyle>
            <a:lvl1pPr>
              <a:lnSpc>
                <a:spcPts val="3960"/>
              </a:lnSpc>
              <a:defRPr sz="3051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791B-34D6-7C46-A8C8-BD825909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91190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441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4441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71EADAD-2B78-5649-9368-B1C07084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8300" y="6355930"/>
            <a:ext cx="2743200" cy="365125"/>
          </a:xfrm>
        </p:spPr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A20FEE-EF50-AF41-914E-BCDD248E27E3}"/>
              </a:ext>
            </a:extLst>
          </p:cNvPr>
          <p:cNvSpPr/>
          <p:nvPr userDrawn="1"/>
        </p:nvSpPr>
        <p:spPr>
          <a:xfrm>
            <a:off x="148590" y="114300"/>
            <a:ext cx="1280160" cy="4686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1460" y="248479"/>
            <a:ext cx="5848746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3945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F3BE07-1234-4548-BE64-C8D143A24A2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50521" y="248479"/>
            <a:ext cx="11694225" cy="6361043"/>
          </a:xfrm>
          <a:prstGeom prst="roundRect">
            <a:avLst>
              <a:gd name="adj" fmla="val 3983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19398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B7954B7-43AB-F543-90DB-923BDD9C6CFE}"/>
              </a:ext>
            </a:extLst>
          </p:cNvPr>
          <p:cNvSpPr/>
          <p:nvPr userDrawn="1"/>
        </p:nvSpPr>
        <p:spPr>
          <a:xfrm>
            <a:off x="122400" y="108000"/>
            <a:ext cx="1303200" cy="61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BC725E-EC08-234C-BE54-4CD6FFF0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188" cy="6858000"/>
          </a:xfrm>
        </p:spPr>
        <p:txBody>
          <a:bodyPr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41902916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074213"/>
            <a:ext cx="5012896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F765750-67AB-AA46-844F-FB46FAC1FA2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55320" y="2004751"/>
            <a:ext cx="5012896" cy="3619015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047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 2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4852258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39C6BEE-D986-DB41-AEE6-784E27E875D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441817" y="2480471"/>
            <a:ext cx="4852258" cy="2820332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09105CD-4F70-C848-AFBE-95F79F566E2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441817" y="1551217"/>
            <a:ext cx="4852258" cy="803381"/>
          </a:xfrm>
        </p:spPr>
        <p:txBody>
          <a:bodyPr anchor="b">
            <a:no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36434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CBA0-188B-C14A-A017-B9754A40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6474949E-565D-314B-B01F-A84E01FF8C56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341A-7EE3-CE46-99F3-87B0BE46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51">
                <a:solidFill>
                  <a:schemeClr val="tx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chemeClr val="tx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013911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74F4BB-043D-934D-857E-658A7EADBC00}"/>
              </a:ext>
            </a:extLst>
          </p:cNvPr>
          <p:cNvSpPr/>
          <p:nvPr userDrawn="1"/>
        </p:nvSpPr>
        <p:spPr>
          <a:xfrm>
            <a:off x="139337" y="182880"/>
            <a:ext cx="1314995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/>
          </a:p>
        </p:txBody>
      </p:sp>
    </p:spTree>
    <p:extLst>
      <p:ext uri="{BB962C8B-B14F-4D97-AF65-F5344CB8AC3E}">
        <p14:creationId xmlns:p14="http://schemas.microsoft.com/office/powerpoint/2010/main" val="190394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0D124-505D-C349-8F55-A715D3B3C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731" y="2642570"/>
            <a:ext cx="9144000" cy="1118255"/>
          </a:xfrm>
        </p:spPr>
        <p:txBody>
          <a:bodyPr anchor="ctr">
            <a:spAutoFit/>
          </a:bodyPr>
          <a:lstStyle>
            <a:lvl1pPr algn="l">
              <a:lnSpc>
                <a:spcPts val="8000"/>
              </a:lnSpc>
              <a:defRPr sz="7200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80"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sz="88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781B7E-8700-4046-9FB2-399A5E79CB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828" y="3537300"/>
            <a:ext cx="4345171" cy="332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9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087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74F4BB-043D-934D-857E-658A7EADBC00}"/>
              </a:ext>
            </a:extLst>
          </p:cNvPr>
          <p:cNvSpPr/>
          <p:nvPr userDrawn="1"/>
        </p:nvSpPr>
        <p:spPr>
          <a:xfrm>
            <a:off x="139337" y="182880"/>
            <a:ext cx="1314995" cy="365760"/>
          </a:xfrm>
          <a:prstGeom prst="rect">
            <a:avLst/>
          </a:prstGeom>
          <a:solidFill>
            <a:srgbClr val="0F00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/>
          </a:p>
        </p:txBody>
      </p:sp>
    </p:spTree>
    <p:extLst>
      <p:ext uri="{BB962C8B-B14F-4D97-AF65-F5344CB8AC3E}">
        <p14:creationId xmlns:p14="http://schemas.microsoft.com/office/powerpoint/2010/main" val="326953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hevet tek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9BF7-DE79-1746-BC9A-4438286C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128" y="3006862"/>
            <a:ext cx="10515600" cy="558551"/>
          </a:xfrm>
        </p:spPr>
        <p:txBody>
          <a:bodyPr wrap="square">
            <a:spAutoFit/>
          </a:bodyPr>
          <a:lstStyle>
            <a:lvl1pPr>
              <a:lnSpc>
                <a:spcPts val="3960"/>
              </a:lnSpc>
              <a:defRPr sz="3051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AEE261-D37F-E64E-9272-2A2504509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0690" y="3615517"/>
            <a:ext cx="5851309" cy="326205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791B-34D6-7C46-A8C8-BD825909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59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hevet tek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43EB4B-D15B-DD4E-8DCD-E517C7E33B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1934" y="2893512"/>
            <a:ext cx="4554681" cy="39770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699BF7-DE79-1746-BC9A-4438286C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128" y="3006862"/>
            <a:ext cx="10515600" cy="558551"/>
          </a:xfrm>
        </p:spPr>
        <p:txBody>
          <a:bodyPr wrap="square">
            <a:spAutoFit/>
          </a:bodyPr>
          <a:lstStyle>
            <a:lvl1pPr>
              <a:lnSpc>
                <a:spcPts val="3960"/>
              </a:lnSpc>
              <a:defRPr sz="3051">
                <a:solidFill>
                  <a:schemeClr val="bg1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1791B-34D6-7C46-A8C8-BD825909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459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2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8493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72FE156-1399-864F-AC55-F231A4000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0"/>
          </a:blip>
          <a:stretch>
            <a:fillRect/>
          </a:stretch>
        </p:blipFill>
        <p:spPr>
          <a:xfrm>
            <a:off x="811" y="0"/>
            <a:ext cx="12191189" cy="6858000"/>
          </a:xfrm>
          <a:prstGeom prst="rect">
            <a:avLst/>
          </a:prstGeom>
          <a:noFill/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EA61-4FE3-7C42-89A9-FB3942D3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50">
                <a:solidFill>
                  <a:srgbClr val="0F0035"/>
                </a:solidFill>
              </a:defRPr>
            </a:lvl1pPr>
          </a:lstStyle>
          <a:p>
            <a:fld id="{31CFD7BC-D517-AC45-90D9-8082FCA56916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FF3D5DF-766F-634F-B015-1AF11968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557197"/>
            <a:ext cx="3740151" cy="798684"/>
          </a:xfrm>
        </p:spPr>
        <p:txBody>
          <a:bodyPr anchor="b">
            <a:noAutofit/>
          </a:bodyPr>
          <a:lstStyle>
            <a:lvl1pPr>
              <a:defRPr sz="2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nb-NO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916D17E-46CC-0E44-8F4B-F6257B3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3740151" cy="1500187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ts val="17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13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6.emf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9863D4B-545D-A248-97BD-DC592CF7E7B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00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chemeClr val="tx1">
                    <a:tint val="75000"/>
                  </a:schemeClr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57D73-A90F-3649-A8AC-AF348DACC5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6702" y="261130"/>
            <a:ext cx="882831" cy="23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6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4" r:id="rId3"/>
    <p:sldLayoutId id="2147483681" r:id="rId4"/>
    <p:sldLayoutId id="2147483683" r:id="rId5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9863D4B-545D-A248-97BD-DC592CF7E7B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4D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1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chemeClr val="tx1">
                    <a:tint val="75000"/>
                  </a:schemeClr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57D73-A90F-3649-A8AC-AF348DACC5C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6702" y="261130"/>
            <a:ext cx="882831" cy="23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0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2" r:id="rId2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B4A19-F42F-BE4E-9F80-93FB0E061198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65217" y="259565"/>
            <a:ext cx="884006" cy="23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66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99" r:id="rId3"/>
    <p:sldLayoutId id="2147483705" r:id="rId4"/>
    <p:sldLayoutId id="2147483704" r:id="rId5"/>
    <p:sldLayoutId id="2147483712" r:id="rId6"/>
    <p:sldLayoutId id="2147483698" r:id="rId7"/>
    <p:sldLayoutId id="2147483697" r:id="rId8"/>
    <p:sldLayoutId id="2147483662" r:id="rId9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CDF73-6B9D-9846-BA77-541ED05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4DB8-22E5-354B-82BD-669D076C4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BECE-E443-264F-B01C-E233ACEB8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85251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fld id="{99F02D52-2CF8-7746-A2CB-14B9F5686F51}" type="datetime1">
              <a:rPr lang="nb-NO" smtClean="0"/>
              <a:pPr/>
              <a:t>13.06.2022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3FE3D-F24E-454C-B1B8-82C9D7972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500" y="6355931"/>
            <a:ext cx="1985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1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976CC-AE75-BA46-B750-CC2CE40F3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300" y="63559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0">
                <a:solidFill>
                  <a:srgbClr val="0F0035"/>
                </a:solidFill>
                <a:latin typeface="Haffer" pitchFamily="2" charset="77"/>
                <a:cs typeface="Haffer" pitchFamily="2" charset="77"/>
              </a:defRPr>
            </a:lvl1pPr>
          </a:lstStyle>
          <a:p>
            <a:r>
              <a:rPr lang="nb-NO" dirty="0"/>
              <a:t>Slide </a:t>
            </a:r>
            <a:r>
              <a:rPr lang="nb-NO" dirty="0" err="1"/>
              <a:t>number</a:t>
            </a:r>
            <a:endParaRPr lang="nb-NO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B4A19-F42F-BE4E-9F80-93FB0E06119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65217" y="259565"/>
            <a:ext cx="884006" cy="23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9.emf"/><Relationship Id="rId4" Type="http://schemas.openxmlformats.org/officeDocument/2006/relationships/image" Target="../media/image18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1293C7A-210F-8047-BF41-AD28EF08C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731" y="1616648"/>
            <a:ext cx="9144000" cy="3170099"/>
          </a:xfrm>
        </p:spPr>
        <p:txBody>
          <a:bodyPr/>
          <a:lstStyle/>
          <a:p>
            <a:pPr>
              <a:lnSpc>
                <a:spcPts val="8000"/>
              </a:lnSpc>
            </a:pPr>
            <a:r>
              <a:rPr lang="nb-NO" sz="7200" dirty="0" err="1"/>
              <a:t>Webinar</a:t>
            </a:r>
            <a:r>
              <a:rPr lang="nb-NO" sz="7200" dirty="0"/>
              <a:t> 14. juni 2022: </a:t>
            </a:r>
            <a:br>
              <a:rPr lang="nb-NO" sz="7200" dirty="0"/>
            </a:br>
            <a:r>
              <a:rPr lang="nb-NO" sz="7200" dirty="0"/>
              <a:t>Prioriteringer i årets forhandlinger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4CE572-573F-664B-AAE2-C9C460821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9810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FE52C2-7009-1D45-9D3B-21745676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51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05F85-1107-F14B-BE10-5E9342E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CFD7BC-D517-AC45-90D9-8082FCA56916}" type="slidenum">
              <a:rPr kumimoji="0" lang="nb-NO" sz="950" b="0" i="0" u="none" strike="noStrike" kern="1200" cap="none" spc="0" normalizeH="0" baseline="0" noProof="0" smtClean="0">
                <a:ln>
                  <a:noFill/>
                </a:ln>
                <a:solidFill>
                  <a:srgbClr val="0F0035"/>
                </a:solidFill>
                <a:effectLst/>
                <a:uLnTx/>
                <a:uFillTx/>
                <a:latin typeface="Haffer" pitchFamily="2" charset="77"/>
                <a:ea typeface="+mn-ea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b-NO" sz="950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551E37-886C-4A21-8F32-1D2654D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5" y="439075"/>
            <a:ext cx="9638854" cy="798684"/>
          </a:xfrm>
        </p:spPr>
        <p:txBody>
          <a:bodyPr/>
          <a:lstStyle/>
          <a:p>
            <a:r>
              <a:rPr lang="nb-NO" sz="2800" b="1" dirty="0"/>
              <a:t>Våre forhandlingsprinsipper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1985CF-B0AD-478D-AE2E-6D2C8D869A00}"/>
              </a:ext>
            </a:extLst>
          </p:cNvPr>
          <p:cNvSpPr txBox="1">
            <a:spLocks/>
          </p:cNvSpPr>
          <p:nvPr/>
        </p:nvSpPr>
        <p:spPr>
          <a:xfrm>
            <a:off x="907032" y="1320013"/>
            <a:ext cx="9364921" cy="1293721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Føringene og prinsippene ble også behandlet av, og fikk støtte fra, FFA. De nye forhandlingsprinsippene ble brukt første gang i de nye publiser og les-avtalene Unit forhandlet med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Elsevier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Wiley, Springer og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Taylor&amp;Francis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Forhandlingsprinsippene ble revidert i 2020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DB7FE4-BB2E-4AE1-AF6C-552F5050052C}"/>
              </a:ext>
            </a:extLst>
          </p:cNvPr>
          <p:cNvSpPr txBox="1"/>
          <p:nvPr/>
        </p:nvSpPr>
        <p:spPr>
          <a:xfrm>
            <a:off x="3680931" y="2493621"/>
            <a:ext cx="539829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Publikasjoner med korresponderende forfatter fra Norge skal </a:t>
            </a:r>
            <a:r>
              <a:rPr kumimoji="0" lang="nb-NO" sz="16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være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åpent tilgjengelig ved publiseringstidspunktet.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 skal ikke inngås avtaler som øker totalkostnadene gitt likt publiseringsvolum fra norske forskere.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 skal ikke inngås avtaler med begrensninger på antall åpne publikasjoner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Åpne tidsskrift skal inkluderes i avtalene.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Publikasjoner i lukkede tidsskrifter skal kunne gjøres åpent tilgjengelig i vitenarkiv uten embargo.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Full åpenhet i lisensbetingelser, kostnader og forretningsmodeller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Permanent tilgang til alt kjøpt innhold.</a:t>
            </a:r>
            <a:endParaRPr kumimoji="0" lang="nb-NO" sz="1800" b="0" i="1" u="none" strike="noStrike" kern="1200" cap="none" spc="0" normalizeH="0" baseline="0" noProof="0" dirty="0">
              <a:ln>
                <a:noFill/>
              </a:ln>
              <a:solidFill>
                <a:srgbClr val="0F0034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Graphic 17">
            <a:extLst>
              <a:ext uri="{FF2B5EF4-FFF2-40B4-BE49-F238E27FC236}">
                <a16:creationId xmlns:a16="http://schemas.microsoft.com/office/drawing/2014/main" id="{40FB7C57-DF5B-A041-9C4B-20CCB2590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999" y="3798127"/>
            <a:ext cx="1459040" cy="155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40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FE52C2-7009-1D45-9D3B-21745676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51" b="0" i="0" u="none" strike="noStrike" kern="1200" cap="none" spc="0" normalizeH="0" baseline="0" noProof="0" dirty="0">
              <a:ln>
                <a:noFill/>
              </a:ln>
              <a:solidFill>
                <a:srgbClr val="0F0034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05F85-1107-F14B-BE10-5E9342E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CFD7BC-D517-AC45-90D9-8082FCA56916}" type="slidenum">
              <a:rPr kumimoji="0" lang="nb-NO" sz="950" b="0" i="0" u="none" strike="noStrike" kern="1200" cap="none" spc="0" normalizeH="0" baseline="0" noProof="0" smtClean="0">
                <a:ln>
                  <a:noFill/>
                </a:ln>
                <a:solidFill>
                  <a:srgbClr val="0F0035"/>
                </a:solidFill>
                <a:effectLst/>
                <a:uLnTx/>
                <a:uFillTx/>
                <a:latin typeface="Haffer" pitchFamily="2" charset="77"/>
                <a:ea typeface="+mn-ea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b-NO" sz="950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551E37-886C-4A21-8F32-1D2654D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816" y="410645"/>
            <a:ext cx="5013788" cy="664609"/>
          </a:xfrm>
        </p:spPr>
        <p:txBody>
          <a:bodyPr/>
          <a:lstStyle/>
          <a:p>
            <a:r>
              <a:rPr lang="nb-NO" b="1" dirty="0"/>
              <a:t>Sikts råd for forlagsforhandlinger</a:t>
            </a:r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C58B3A08-E07E-4141-BB75-6FE499FD2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4816" y="1236109"/>
            <a:ext cx="7305422" cy="4777484"/>
          </a:xfrm>
        </p:spPr>
        <p:txBody>
          <a:bodyPr/>
          <a:lstStyle/>
          <a:p>
            <a:r>
              <a:rPr lang="nb-NO" sz="1800" dirty="0"/>
              <a:t>Rådets sammensetning de neste tre årene:</a:t>
            </a:r>
          </a:p>
          <a:p>
            <a:r>
              <a:rPr lang="nb-NO" sz="1800" dirty="0"/>
              <a:t>Fra UH-sektoren: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Bibliotekdirektør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Dagmar Langeggen (BI) </a:t>
            </a:r>
            <a:endParaRPr lang="en-US" sz="18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Biblioteksjef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Sigurd Eriksson (NTNU) </a:t>
            </a:r>
            <a:endParaRPr lang="en-US" sz="18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Avdelingsdirektør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Maria-Carme Torras-Calvo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UiB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 </a:t>
            </a:r>
            <a:endParaRPr lang="en-US" sz="18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Prorektor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Åse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Gornitzka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UiO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 </a:t>
            </a:r>
            <a:endParaRPr lang="en-US" sz="18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Bibliotekdirektør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Johanne Raade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 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leder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</a:p>
          <a:p>
            <a:pPr algn="l" rtl="0" fontAlgn="base"/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Fra FFA: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Direktør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Tanja Storsul,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Institutt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for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samfunnsforskning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Bibliotekleder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Trude Eikebrokk, SINTEF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RHFenes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strategiutvalg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for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forskning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Gro Heidi Råmunddal,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Vestre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Viken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pPr algn="l" rtl="0" fontAlgn="base"/>
            <a:endParaRPr lang="en-US" sz="18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nb-NO" sz="1800" dirty="0"/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6B80C48B-C7D8-4C0D-B4B8-DB87D6822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942" y="1774328"/>
            <a:ext cx="3834716" cy="35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732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2C25A19B-3773-D345-BDB0-75842B54C564}"/>
              </a:ext>
            </a:extLst>
          </p:cNvPr>
          <p:cNvSpPr/>
          <p:nvPr/>
        </p:nvSpPr>
        <p:spPr>
          <a:xfrm>
            <a:off x="2500688" y="3992896"/>
            <a:ext cx="3595312" cy="943110"/>
          </a:xfrm>
          <a:prstGeom prst="roundRect">
            <a:avLst>
              <a:gd name="adj" fmla="val 1476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830F3AF3-9D0A-024B-B1FB-627FD60BEE74}"/>
              </a:ext>
            </a:extLst>
          </p:cNvPr>
          <p:cNvSpPr/>
          <p:nvPr/>
        </p:nvSpPr>
        <p:spPr>
          <a:xfrm>
            <a:off x="2513859" y="2784573"/>
            <a:ext cx="3595312" cy="943110"/>
          </a:xfrm>
          <a:prstGeom prst="roundRect">
            <a:avLst>
              <a:gd name="adj" fmla="val 14768"/>
            </a:avLst>
          </a:prstGeom>
          <a:solidFill>
            <a:srgbClr val="F3F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80079-5B46-1848-B693-9A62AEF1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12</a:t>
            </a:fld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84F4E50-7ECC-4A4B-9977-6A51895BD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268" y="351382"/>
            <a:ext cx="3740151" cy="798684"/>
          </a:xfrm>
        </p:spPr>
        <p:txBody>
          <a:bodyPr/>
          <a:lstStyle/>
          <a:p>
            <a:r>
              <a:rPr lang="nb-NO" sz="2800" b="1" dirty="0"/>
              <a:t>Viktigste prioriteringer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537BEBE-1DF6-CE40-9072-0E540D05C41D}"/>
              </a:ext>
            </a:extLst>
          </p:cNvPr>
          <p:cNvSpPr/>
          <p:nvPr/>
        </p:nvSpPr>
        <p:spPr>
          <a:xfrm>
            <a:off x="2500686" y="1610651"/>
            <a:ext cx="3595312" cy="943110"/>
          </a:xfrm>
          <a:prstGeom prst="roundRect">
            <a:avLst>
              <a:gd name="adj" fmla="val 14768"/>
            </a:avLst>
          </a:prstGeom>
          <a:solidFill>
            <a:srgbClr val="F3F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1CD08-3A3D-AB44-AB3D-B3E3F29751A5}"/>
              </a:ext>
            </a:extLst>
          </p:cNvPr>
          <p:cNvSpPr txBox="1"/>
          <p:nvPr/>
        </p:nvSpPr>
        <p:spPr>
          <a:xfrm>
            <a:off x="3287738" y="1851353"/>
            <a:ext cx="280825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solidFill>
                  <a:srgbClr val="0F0035"/>
                </a:solidFill>
                <a:latin typeface="Haffer" pitchFamily="2" charset="77"/>
                <a:cs typeface="Haffer" pitchFamily="2" charset="77"/>
              </a:rPr>
              <a:t>Kostnadsreduksjon</a:t>
            </a:r>
          </a:p>
          <a:p>
            <a:endParaRPr lang="nb-NO" sz="1500" dirty="0">
              <a:solidFill>
                <a:srgbClr val="0F0035"/>
              </a:solidFill>
              <a:latin typeface="Haffer" pitchFamily="2" charset="77"/>
              <a:cs typeface="Haffer" pitchFamily="2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16E9EF-E38D-D748-AA77-BB110E15F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682" y="1901673"/>
            <a:ext cx="361065" cy="36106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FB9A8F6-3988-1C40-BA23-8FDE1BBFCB1C}"/>
              </a:ext>
            </a:extLst>
          </p:cNvPr>
          <p:cNvSpPr txBox="1"/>
          <p:nvPr/>
        </p:nvSpPr>
        <p:spPr>
          <a:xfrm>
            <a:off x="3287740" y="4233618"/>
            <a:ext cx="2808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solidFill>
                  <a:srgbClr val="0F0035"/>
                </a:solidFill>
                <a:latin typeface="Haffer" pitchFamily="2" charset="77"/>
                <a:cs typeface="Haffer" pitchFamily="2" charset="77"/>
              </a:rPr>
              <a:t>Sikre arkivtilgang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ECBA8CB-F422-7D46-97E1-6DBE0C00D1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13682" y="4289382"/>
            <a:ext cx="361065" cy="36106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42226DF-E7BA-4E43-914E-652485D34430}"/>
              </a:ext>
            </a:extLst>
          </p:cNvPr>
          <p:cNvSpPr txBox="1"/>
          <p:nvPr/>
        </p:nvSpPr>
        <p:spPr>
          <a:xfrm>
            <a:off x="3287739" y="2840629"/>
            <a:ext cx="2808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solidFill>
                  <a:srgbClr val="0F0035"/>
                </a:solidFill>
                <a:latin typeface="Haffer" pitchFamily="2" charset="77"/>
                <a:cs typeface="Haffer" pitchFamily="2" charset="77"/>
              </a:rPr>
              <a:t>Ubegrenset publisering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68B43A5-60E2-CB48-88A9-CD908E8E09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9216" y="3075594"/>
            <a:ext cx="361066" cy="361066"/>
          </a:xfrm>
          <a:prstGeom prst="rect">
            <a:avLst/>
          </a:prstGeom>
        </p:spPr>
      </p:pic>
      <p:sp>
        <p:nvSpPr>
          <p:cNvPr id="8" name="Stjerne: 32 tagger 7">
            <a:extLst>
              <a:ext uri="{FF2B5EF4-FFF2-40B4-BE49-F238E27FC236}">
                <a16:creationId xmlns:a16="http://schemas.microsoft.com/office/drawing/2014/main" id="{65C46DB9-1090-479E-8906-32F36D0704E4}"/>
              </a:ext>
            </a:extLst>
          </p:cNvPr>
          <p:cNvSpPr/>
          <p:nvPr/>
        </p:nvSpPr>
        <p:spPr>
          <a:xfrm>
            <a:off x="7284378" y="1628382"/>
            <a:ext cx="4171308" cy="2661000"/>
          </a:xfrm>
          <a:prstGeom prst="star32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33AFE9E0-7C8E-4791-A071-B71AF4E7A410}"/>
              </a:ext>
            </a:extLst>
          </p:cNvPr>
          <p:cNvSpPr txBox="1"/>
          <p:nvPr/>
        </p:nvSpPr>
        <p:spPr>
          <a:xfrm>
            <a:off x="8157417" y="2468650"/>
            <a:ext cx="26507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/>
              <a:t>Ingen avtaler utover 31.12.2024</a:t>
            </a:r>
          </a:p>
        </p:txBody>
      </p:sp>
    </p:spTree>
    <p:extLst>
      <p:ext uri="{BB962C8B-B14F-4D97-AF65-F5344CB8AC3E}">
        <p14:creationId xmlns:p14="http://schemas.microsoft.com/office/powerpoint/2010/main" val="337854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0ECD0CFC-CF11-4D74-BB99-19E739A29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13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EBACC9E6-FE39-40E9-B483-09487749C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998397"/>
            <a:ext cx="3740151" cy="798684"/>
          </a:xfrm>
        </p:spPr>
        <p:txBody>
          <a:bodyPr/>
          <a:lstStyle/>
          <a:p>
            <a:r>
              <a:rPr lang="nb-NO" b="1" dirty="0"/>
              <a:t>Øvrige prioriteringer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7F305FA-01B3-4954-B992-599B596DF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6782201" cy="1500187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nb-NO" sz="2000" b="1" dirty="0"/>
              <a:t>Separate avtaler for gulltidsskrifter</a:t>
            </a:r>
          </a:p>
          <a:p>
            <a:pPr marL="285750" indent="-285750">
              <a:buFontTx/>
              <a:buChar char="-"/>
            </a:pPr>
            <a:r>
              <a:rPr lang="nb-NO" sz="2000" b="1" dirty="0"/>
              <a:t>Inngå avtaler med gullforlag/diamantforlag</a:t>
            </a:r>
          </a:p>
          <a:p>
            <a:pPr marL="285750" indent="-285750"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96372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113314CD-C47C-49C6-A292-26452E94E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14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42B97947-686B-46EA-B044-A0E3D3346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971570"/>
            <a:ext cx="3740151" cy="798684"/>
          </a:xfrm>
        </p:spPr>
        <p:txBody>
          <a:bodyPr/>
          <a:lstStyle/>
          <a:p>
            <a:r>
              <a:rPr lang="nb-NO" dirty="0"/>
              <a:t>Springer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8CB9EFA-37FF-4DED-A21D-C04E5B894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059231"/>
            <a:ext cx="7038294" cy="1500187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nb-NO" sz="2000" dirty="0"/>
              <a:t>Springer Compact er prioritert</a:t>
            </a:r>
          </a:p>
          <a:p>
            <a:pPr marL="285750" indent="-285750">
              <a:buFontTx/>
              <a:buChar char="-"/>
            </a:pPr>
            <a:r>
              <a:rPr lang="nb-NO" sz="2000" dirty="0"/>
              <a:t>Ønsker ikke å ‘bundle’ flere produkter/tjenester inn i avtalen</a:t>
            </a:r>
          </a:p>
          <a:p>
            <a:pPr marL="285750" indent="-285750">
              <a:buFontTx/>
              <a:buChar char="-"/>
            </a:pPr>
            <a:r>
              <a:rPr lang="nb-NO" sz="2000" dirty="0"/>
              <a:t>Inkludering av Nature og </a:t>
            </a:r>
            <a:r>
              <a:rPr lang="nb-NO" sz="2000" dirty="0" err="1"/>
              <a:t>Palgrave</a:t>
            </a:r>
            <a:r>
              <a:rPr lang="nb-NO" sz="2000" dirty="0"/>
              <a:t> ikke prioritert</a:t>
            </a:r>
          </a:p>
          <a:p>
            <a:endParaRPr lang="nb-NO" sz="2000" dirty="0"/>
          </a:p>
          <a:p>
            <a:pPr marL="285750" indent="-285750"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7628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2A2051C1-5377-422F-AD13-EDD21043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15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BBAF7499-3231-41D0-9F8C-383456CD2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157855"/>
            <a:ext cx="3740151" cy="798684"/>
          </a:xfrm>
        </p:spPr>
        <p:txBody>
          <a:bodyPr/>
          <a:lstStyle/>
          <a:p>
            <a:r>
              <a:rPr lang="nb-NO" dirty="0"/>
              <a:t>Taylor &amp; Francis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CDEF290-A382-46CD-99D9-7D2C49D6C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438932" cy="1500187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nb-NO" sz="2000" dirty="0"/>
              <a:t>Inkludere arkivrettigheter igjen</a:t>
            </a:r>
          </a:p>
          <a:p>
            <a:pPr marL="285750" indent="-285750">
              <a:buFontTx/>
              <a:buChar char="-"/>
            </a:pPr>
            <a:r>
              <a:rPr lang="nb-NO" sz="2000" dirty="0"/>
              <a:t>Vurdere egen Serviceavtale</a:t>
            </a:r>
          </a:p>
        </p:txBody>
      </p:sp>
    </p:spTree>
    <p:extLst>
      <p:ext uri="{BB962C8B-B14F-4D97-AF65-F5344CB8AC3E}">
        <p14:creationId xmlns:p14="http://schemas.microsoft.com/office/powerpoint/2010/main" val="523314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EEB67BEA-8057-4FF4-B987-094EE3504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16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00F16705-B889-4ADE-82D9-6FE00A05D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Tidslinje</a:t>
            </a:r>
          </a:p>
        </p:txBody>
      </p:sp>
      <p:cxnSp>
        <p:nvCxnSpPr>
          <p:cNvPr id="5" name="Rett pilkobling 4">
            <a:extLst>
              <a:ext uri="{FF2B5EF4-FFF2-40B4-BE49-F238E27FC236}">
                <a16:creationId xmlns:a16="http://schemas.microsoft.com/office/drawing/2014/main" id="{D47688F8-3F49-4CF7-B3E7-FDCBBA22E429}"/>
              </a:ext>
            </a:extLst>
          </p:cNvPr>
          <p:cNvCxnSpPr>
            <a:cxnSpLocks/>
          </p:cNvCxnSpPr>
          <p:nvPr/>
        </p:nvCxnSpPr>
        <p:spPr>
          <a:xfrm>
            <a:off x="2243666" y="2844800"/>
            <a:ext cx="7594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62799DB5-3CCD-41A4-BE2D-2E466F1670CA}"/>
              </a:ext>
            </a:extLst>
          </p:cNvPr>
          <p:cNvCxnSpPr>
            <a:cxnSpLocks/>
          </p:cNvCxnSpPr>
          <p:nvPr/>
        </p:nvCxnSpPr>
        <p:spPr>
          <a:xfrm>
            <a:off x="3378200" y="2544233"/>
            <a:ext cx="0" cy="30056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9A96D3C6-1A42-48AF-A67D-8FF1B03D0C70}"/>
              </a:ext>
            </a:extLst>
          </p:cNvPr>
          <p:cNvCxnSpPr>
            <a:cxnSpLocks/>
          </p:cNvCxnSpPr>
          <p:nvPr/>
        </p:nvCxnSpPr>
        <p:spPr>
          <a:xfrm>
            <a:off x="9169400" y="2544233"/>
            <a:ext cx="0" cy="30056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9F4C624C-F2EA-47CE-B2BF-5B262CD90829}"/>
              </a:ext>
            </a:extLst>
          </p:cNvPr>
          <p:cNvSpPr txBox="1"/>
          <p:nvPr/>
        </p:nvSpPr>
        <p:spPr>
          <a:xfrm>
            <a:off x="2887133" y="2091267"/>
            <a:ext cx="948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1. juni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18B1A279-D41A-4348-8CC1-283BD5E42766}"/>
              </a:ext>
            </a:extLst>
          </p:cNvPr>
          <p:cNvSpPr txBox="1"/>
          <p:nvPr/>
        </p:nvSpPr>
        <p:spPr>
          <a:xfrm>
            <a:off x="8326969" y="2091267"/>
            <a:ext cx="1684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31. desember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D931157D-7F83-4E71-815E-1030546DB1CA}"/>
              </a:ext>
            </a:extLst>
          </p:cNvPr>
          <p:cNvSpPr txBox="1"/>
          <p:nvPr/>
        </p:nvSpPr>
        <p:spPr>
          <a:xfrm>
            <a:off x="2537717" y="3020602"/>
            <a:ext cx="1541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Krav presentert til forlagene under UKSG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F49A99DE-B32A-4950-87EC-FB3E89742EA0}"/>
              </a:ext>
            </a:extLst>
          </p:cNvPr>
          <p:cNvCxnSpPr>
            <a:cxnSpLocks/>
          </p:cNvCxnSpPr>
          <p:nvPr/>
        </p:nvCxnSpPr>
        <p:spPr>
          <a:xfrm>
            <a:off x="4510217" y="2544233"/>
            <a:ext cx="0" cy="300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C061C22B-B5B8-44F9-AD18-C965B668F7D5}"/>
              </a:ext>
            </a:extLst>
          </p:cNvPr>
          <p:cNvSpPr txBox="1"/>
          <p:nvPr/>
        </p:nvSpPr>
        <p:spPr>
          <a:xfrm>
            <a:off x="4078840" y="2124999"/>
            <a:ext cx="760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1. juli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532AF8FF-2E8F-4272-A1E9-6184B073B003}"/>
              </a:ext>
            </a:extLst>
          </p:cNvPr>
          <p:cNvSpPr txBox="1"/>
          <p:nvPr/>
        </p:nvSpPr>
        <p:spPr>
          <a:xfrm>
            <a:off x="4315145" y="3143892"/>
            <a:ext cx="976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Første tilbud fra forlag</a:t>
            </a:r>
          </a:p>
        </p:txBody>
      </p:sp>
      <p:sp>
        <p:nvSpPr>
          <p:cNvPr id="14" name="Venstre klammeparentes 13">
            <a:extLst>
              <a:ext uri="{FF2B5EF4-FFF2-40B4-BE49-F238E27FC236}">
                <a16:creationId xmlns:a16="http://schemas.microsoft.com/office/drawing/2014/main" id="{1FED6DCD-D077-462F-830F-638956164A25}"/>
              </a:ext>
            </a:extLst>
          </p:cNvPr>
          <p:cNvSpPr/>
          <p:nvPr/>
        </p:nvSpPr>
        <p:spPr>
          <a:xfrm rot="16200000">
            <a:off x="7477400" y="957685"/>
            <a:ext cx="297952" cy="4423785"/>
          </a:xfrm>
          <a:prstGeom prst="leftBrace">
            <a:avLst>
              <a:gd name="adj1" fmla="val 8333"/>
              <a:gd name="adj2" fmla="val 473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CE9E6614-1EC0-4E76-8153-3C5883B11DCF}"/>
              </a:ext>
            </a:extLst>
          </p:cNvPr>
          <p:cNvSpPr txBox="1"/>
          <p:nvPr/>
        </p:nvSpPr>
        <p:spPr>
          <a:xfrm>
            <a:off x="6096000" y="3657600"/>
            <a:ext cx="307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         Forhandlinger</a:t>
            </a:r>
          </a:p>
        </p:txBody>
      </p:sp>
      <p:sp>
        <p:nvSpPr>
          <p:cNvPr id="13" name="Pil: høyre 12">
            <a:extLst>
              <a:ext uri="{FF2B5EF4-FFF2-40B4-BE49-F238E27FC236}">
                <a16:creationId xmlns:a16="http://schemas.microsoft.com/office/drawing/2014/main" id="{CA604A82-A75E-43D8-8AC1-45E97F6B9B3A}"/>
              </a:ext>
            </a:extLst>
          </p:cNvPr>
          <p:cNvSpPr/>
          <p:nvPr/>
        </p:nvSpPr>
        <p:spPr>
          <a:xfrm>
            <a:off x="5876818" y="4119936"/>
            <a:ext cx="3961449" cy="3172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D71BCE2F-4662-4424-A5F7-FF91661D569E}"/>
              </a:ext>
            </a:extLst>
          </p:cNvPr>
          <p:cNvSpPr txBox="1"/>
          <p:nvPr/>
        </p:nvSpPr>
        <p:spPr>
          <a:xfrm>
            <a:off x="6683624" y="4323337"/>
            <a:ext cx="2357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Tilbud fra forlag</a:t>
            </a:r>
          </a:p>
        </p:txBody>
      </p:sp>
      <p:sp>
        <p:nvSpPr>
          <p:cNvPr id="19" name="Pil: vinkeltegn 18">
            <a:extLst>
              <a:ext uri="{FF2B5EF4-FFF2-40B4-BE49-F238E27FC236}">
                <a16:creationId xmlns:a16="http://schemas.microsoft.com/office/drawing/2014/main" id="{D41B57FB-928A-4A2C-9599-72F595F9929F}"/>
              </a:ext>
            </a:extLst>
          </p:cNvPr>
          <p:cNvSpPr/>
          <p:nvPr/>
        </p:nvSpPr>
        <p:spPr>
          <a:xfrm>
            <a:off x="5959012" y="4890499"/>
            <a:ext cx="390418" cy="22603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0" name="Pil: vinkeltegn 19">
            <a:extLst>
              <a:ext uri="{FF2B5EF4-FFF2-40B4-BE49-F238E27FC236}">
                <a16:creationId xmlns:a16="http://schemas.microsoft.com/office/drawing/2014/main" id="{47A2F064-C3B6-42EF-8ABE-6EDEF057C6E9}"/>
              </a:ext>
            </a:extLst>
          </p:cNvPr>
          <p:cNvSpPr/>
          <p:nvPr/>
        </p:nvSpPr>
        <p:spPr>
          <a:xfrm>
            <a:off x="7109717" y="4890499"/>
            <a:ext cx="359595" cy="22603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1" name="Pil: vinkeltegn 20">
            <a:extLst>
              <a:ext uri="{FF2B5EF4-FFF2-40B4-BE49-F238E27FC236}">
                <a16:creationId xmlns:a16="http://schemas.microsoft.com/office/drawing/2014/main" id="{8E8DCC2A-AFE6-429D-8AFF-5C82AC7D1E5F}"/>
              </a:ext>
            </a:extLst>
          </p:cNvPr>
          <p:cNvSpPr/>
          <p:nvPr/>
        </p:nvSpPr>
        <p:spPr>
          <a:xfrm>
            <a:off x="8157681" y="4890499"/>
            <a:ext cx="359595" cy="22603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2" name="Pil: vinkeltegn 21">
            <a:extLst>
              <a:ext uri="{FF2B5EF4-FFF2-40B4-BE49-F238E27FC236}">
                <a16:creationId xmlns:a16="http://schemas.microsoft.com/office/drawing/2014/main" id="{3C2A3BFE-555E-49E8-9341-702DD06BFBC1}"/>
              </a:ext>
            </a:extLst>
          </p:cNvPr>
          <p:cNvSpPr/>
          <p:nvPr/>
        </p:nvSpPr>
        <p:spPr>
          <a:xfrm>
            <a:off x="9041258" y="4890499"/>
            <a:ext cx="359595" cy="22603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1BD6C001-C9AC-48A0-87C0-80D7ACA5FAA1}"/>
              </a:ext>
            </a:extLst>
          </p:cNvPr>
          <p:cNvSpPr txBox="1"/>
          <p:nvPr/>
        </p:nvSpPr>
        <p:spPr>
          <a:xfrm>
            <a:off x="6215865" y="5239820"/>
            <a:ext cx="346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Møter med forhandlingsrådet</a:t>
            </a:r>
          </a:p>
        </p:txBody>
      </p:sp>
    </p:spTree>
    <p:extLst>
      <p:ext uri="{BB962C8B-B14F-4D97-AF65-F5344CB8AC3E}">
        <p14:creationId xmlns:p14="http://schemas.microsoft.com/office/powerpoint/2010/main" val="3823053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0AA53984-B06F-4336-AAD8-ED4F433E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17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59F11E4A-6AD7-4B6A-B2DE-56F8E2AB9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Spørsmål?</a:t>
            </a:r>
          </a:p>
        </p:txBody>
      </p:sp>
    </p:spTree>
    <p:extLst>
      <p:ext uri="{BB962C8B-B14F-4D97-AF65-F5344CB8AC3E}">
        <p14:creationId xmlns:p14="http://schemas.microsoft.com/office/powerpoint/2010/main" val="2113298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ACCA79BE-F381-4B4E-B658-CCFCC6905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1CFD7BC-D517-AC45-90D9-8082FCA56916}" type="slidenum">
              <a:rPr lang="nb-NO" smtClean="0"/>
              <a:pPr>
                <a:spcAft>
                  <a:spcPts val="600"/>
                </a:spcAft>
              </a:pPr>
              <a:t>2</a:t>
            </a:fld>
            <a:endParaRPr lang="nb-NO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BE75266D-8908-1F66-7537-D1D977FE8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654139"/>
            <a:ext cx="4852258" cy="701742"/>
          </a:xfrm>
        </p:spPr>
        <p:txBody>
          <a:bodyPr/>
          <a:lstStyle/>
          <a:p>
            <a:r>
              <a:rPr lang="en-US" sz="2800" dirty="0" err="1"/>
              <a:t>Publiser</a:t>
            </a:r>
            <a:r>
              <a:rPr lang="en-US" sz="2800" dirty="0"/>
              <a:t> og les </a:t>
            </a:r>
            <a:r>
              <a:rPr lang="en-US" sz="2800" dirty="0" err="1"/>
              <a:t>avtaler</a:t>
            </a:r>
            <a:endParaRPr lang="en-US" sz="2800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5FDAE430-8C23-1A65-CDC1-3E6FE5994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852258" cy="2820332"/>
          </a:xfrm>
          <a:ln>
            <a:solidFill>
              <a:srgbClr val="0F0035"/>
            </a:solidFill>
          </a:ln>
        </p:spPr>
        <p:txBody>
          <a:bodyPr/>
          <a:lstStyle/>
          <a:p>
            <a:pPr marL="285750" indent="-285750">
              <a:buFontTx/>
              <a:buChar char="-"/>
            </a:pP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Springer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Taylor &amp; Francis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Wiley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Sage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American Chemical Society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Cambridge University Press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Oxford University Press</a:t>
            </a:r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410AC78F-4307-4807-B058-8DA0BAAD1D4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ln>
            <a:solidFill>
              <a:srgbClr val="0F0035"/>
            </a:solidFill>
          </a:ln>
        </p:spPr>
        <p:txBody>
          <a:bodyPr/>
          <a:lstStyle/>
          <a:p>
            <a:pPr marL="285750" indent="-285750">
              <a:buFontTx/>
              <a:buChar char="-"/>
            </a:pPr>
            <a:endParaRPr lang="nb-NO" sz="2400" dirty="0"/>
          </a:p>
          <a:p>
            <a:pPr marL="285750" indent="-285750">
              <a:buFontTx/>
              <a:buChar char="-"/>
            </a:pPr>
            <a:r>
              <a:rPr lang="nb-NO" sz="2400" dirty="0" err="1"/>
              <a:t>Emerald</a:t>
            </a:r>
            <a:endParaRPr lang="nb-NO" sz="2400" dirty="0"/>
          </a:p>
          <a:p>
            <a:pPr marL="285750" indent="-285750">
              <a:buFontTx/>
              <a:buChar char="-"/>
            </a:pPr>
            <a:r>
              <a:rPr lang="nb-NO" sz="2400" dirty="0" err="1"/>
              <a:t>Institute</a:t>
            </a:r>
            <a:r>
              <a:rPr lang="nb-NO" sz="2400" dirty="0"/>
              <a:t> </a:t>
            </a:r>
            <a:r>
              <a:rPr lang="nb-NO" sz="2400" dirty="0" err="1"/>
              <a:t>of</a:t>
            </a:r>
            <a:r>
              <a:rPr lang="nb-NO" sz="2400" dirty="0"/>
              <a:t> </a:t>
            </a:r>
            <a:r>
              <a:rPr lang="nb-NO" sz="2400" dirty="0" err="1"/>
              <a:t>Physics</a:t>
            </a:r>
            <a:endParaRPr lang="nb-NO" sz="2400" dirty="0"/>
          </a:p>
        </p:txBody>
      </p:sp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4A60CC0B-1ECE-4A6C-BFF3-06E7368A8B80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441817" y="1654139"/>
            <a:ext cx="4852258" cy="700459"/>
          </a:xfrm>
        </p:spPr>
        <p:txBody>
          <a:bodyPr/>
          <a:lstStyle/>
          <a:p>
            <a:r>
              <a:rPr lang="nb-NO" sz="2800" dirty="0"/>
              <a:t>Les avtaler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A11FEE23-45C7-4AF4-9605-958CB72D791D}"/>
              </a:ext>
            </a:extLst>
          </p:cNvPr>
          <p:cNvSpPr txBox="1"/>
          <p:nvPr/>
        </p:nvSpPr>
        <p:spPr>
          <a:xfrm>
            <a:off x="770066" y="903505"/>
            <a:ext cx="7983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b="1" dirty="0"/>
              <a:t>Avtaler til reforhandling i 2022</a:t>
            </a:r>
          </a:p>
        </p:txBody>
      </p:sp>
    </p:spTree>
    <p:extLst>
      <p:ext uri="{BB962C8B-B14F-4D97-AF65-F5344CB8AC3E}">
        <p14:creationId xmlns:p14="http://schemas.microsoft.com/office/powerpoint/2010/main" val="118116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D5FE0D8F-F706-4D4B-84C0-23223833D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3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34EEE12A-EA15-4887-B114-6438F5A3E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Tidsskrifter</a:t>
            </a:r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0F049618-B4A8-4D3C-89E7-D5DEA1295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45" y="2618841"/>
            <a:ext cx="4762500" cy="2543592"/>
          </a:xfrm>
          <a:prstGeom prst="rect">
            <a:avLst/>
          </a:prstGeom>
        </p:spPr>
      </p:pic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DA1F9A0-5441-4788-8646-79703D045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E5F6EE3E-C55B-432F-900B-591BA470B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350" y="2618841"/>
            <a:ext cx="4019550" cy="2543592"/>
          </a:xfrm>
          <a:prstGeom prst="rect">
            <a:avLst/>
          </a:prstGeom>
        </p:spPr>
      </p:pic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82C8890-7DAF-4C38-82F9-D48B0DF37772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3B17C1F7-E99E-4C41-A448-1FC9ABD07811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nb-NO" dirty="0"/>
              <a:t>Øvrige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0E43F9C7-04F3-4DF9-819D-4C99D1BB9B09}"/>
              </a:ext>
            </a:extLst>
          </p:cNvPr>
          <p:cNvSpPr txBox="1"/>
          <p:nvPr/>
        </p:nvSpPr>
        <p:spPr>
          <a:xfrm>
            <a:off x="814945" y="945222"/>
            <a:ext cx="8154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/>
              <a:t>Øvrige avtaler til forhandling 2022</a:t>
            </a:r>
          </a:p>
        </p:txBody>
      </p:sp>
    </p:spTree>
    <p:extLst>
      <p:ext uri="{BB962C8B-B14F-4D97-AF65-F5344CB8AC3E}">
        <p14:creationId xmlns:p14="http://schemas.microsoft.com/office/powerpoint/2010/main" val="3897622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ACCA79BE-F381-4B4E-B658-CCFCC6905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31CFD7BC-D517-AC45-90D9-8082FCA56916}" type="slidenum">
              <a:rPr kumimoji="0" lang="nb-NO" sz="950" b="0" i="0" u="none" strike="noStrike" kern="1200" cap="none" spc="0" normalizeH="0" baseline="0" noProof="0" smtClean="0">
                <a:ln>
                  <a:noFill/>
                </a:ln>
                <a:solidFill>
                  <a:srgbClr val="0F0035"/>
                </a:solidFill>
                <a:effectLst/>
                <a:uLnTx/>
                <a:uFillTx/>
                <a:latin typeface="Haffer" pitchFamily="2" charset="77"/>
                <a:ea typeface="+mn-ea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b-NO" sz="950" b="0" i="0" u="none" strike="noStrike" kern="1200" cap="none" spc="0" normalizeH="0" baseline="0" noProof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BE75266D-8908-1F66-7537-D1D977FE8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1654139"/>
            <a:ext cx="4852258" cy="701742"/>
          </a:xfrm>
        </p:spPr>
        <p:txBody>
          <a:bodyPr/>
          <a:lstStyle/>
          <a:p>
            <a:r>
              <a:rPr lang="en-US" sz="2800" dirty="0" err="1"/>
              <a:t>Publiser</a:t>
            </a:r>
            <a:r>
              <a:rPr lang="en-US" sz="2800" dirty="0"/>
              <a:t> og les </a:t>
            </a:r>
            <a:r>
              <a:rPr lang="en-US" sz="2800" dirty="0" err="1"/>
              <a:t>avtaler</a:t>
            </a:r>
            <a:endParaRPr lang="en-US" sz="2800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5FDAE430-8C23-1A65-CDC1-3E6FE5994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66" y="2480471"/>
            <a:ext cx="4852258" cy="2820332"/>
          </a:xfrm>
          <a:ln>
            <a:solidFill>
              <a:srgbClr val="0F0035"/>
            </a:solidFill>
          </a:ln>
        </p:spPr>
        <p:txBody>
          <a:bodyPr/>
          <a:lstStyle/>
          <a:p>
            <a:pPr marL="285750" indent="-285750">
              <a:buFontTx/>
              <a:buChar char="-"/>
            </a:pP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Springer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Taylor &amp; Francis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Wiley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Sage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American Chemical Society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Cambridge University Press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Oxford University Press</a:t>
            </a:r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410AC78F-4307-4807-B058-8DA0BAAD1D4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ln>
            <a:solidFill>
              <a:srgbClr val="0F0035"/>
            </a:solidFill>
          </a:ln>
        </p:spPr>
        <p:txBody>
          <a:bodyPr/>
          <a:lstStyle/>
          <a:p>
            <a:pPr marL="285750" indent="-285750">
              <a:buFontTx/>
              <a:buChar char="-"/>
            </a:pPr>
            <a:endParaRPr lang="nb-NO" sz="2400" dirty="0"/>
          </a:p>
          <a:p>
            <a:pPr marL="285750" indent="-285750">
              <a:buFontTx/>
              <a:buChar char="-"/>
            </a:pPr>
            <a:r>
              <a:rPr lang="nb-NO" sz="2400" dirty="0" err="1"/>
              <a:t>Emerald</a:t>
            </a:r>
            <a:endParaRPr lang="nb-NO" sz="2400" dirty="0"/>
          </a:p>
          <a:p>
            <a:pPr marL="285750" indent="-285750">
              <a:buFontTx/>
              <a:buChar char="-"/>
            </a:pPr>
            <a:r>
              <a:rPr lang="nb-NO" sz="2400" dirty="0" err="1"/>
              <a:t>Institute</a:t>
            </a:r>
            <a:r>
              <a:rPr lang="nb-NO" sz="2400" dirty="0"/>
              <a:t> </a:t>
            </a:r>
            <a:r>
              <a:rPr lang="nb-NO" sz="2400" dirty="0" err="1"/>
              <a:t>of</a:t>
            </a:r>
            <a:r>
              <a:rPr lang="nb-NO" sz="2400" dirty="0"/>
              <a:t> </a:t>
            </a:r>
            <a:r>
              <a:rPr lang="nb-NO" sz="2400" dirty="0" err="1"/>
              <a:t>Physics</a:t>
            </a:r>
            <a:endParaRPr lang="nb-NO" sz="2400" dirty="0"/>
          </a:p>
        </p:txBody>
      </p:sp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4A60CC0B-1ECE-4A6C-BFF3-06E7368A8B80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441817" y="1654139"/>
            <a:ext cx="4852258" cy="700459"/>
          </a:xfrm>
        </p:spPr>
        <p:txBody>
          <a:bodyPr/>
          <a:lstStyle/>
          <a:p>
            <a:r>
              <a:rPr lang="nb-NO" sz="2800" dirty="0"/>
              <a:t>Les avtaler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A11FEE23-45C7-4AF4-9605-958CB72D791D}"/>
              </a:ext>
            </a:extLst>
          </p:cNvPr>
          <p:cNvSpPr txBox="1"/>
          <p:nvPr/>
        </p:nvSpPr>
        <p:spPr>
          <a:xfrm>
            <a:off x="770066" y="903505"/>
            <a:ext cx="7983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1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Avtaler til reforhandling i 2022</a:t>
            </a:r>
          </a:p>
        </p:txBody>
      </p:sp>
    </p:spTree>
    <p:extLst>
      <p:ext uri="{BB962C8B-B14F-4D97-AF65-F5344CB8AC3E}">
        <p14:creationId xmlns:p14="http://schemas.microsoft.com/office/powerpoint/2010/main" val="73087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733E1B07-8380-450B-9182-D3D7E2F0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5</a:t>
            </a:fld>
            <a:endParaRPr lang="nb-NO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0D2DB26-DDDA-4EBE-86DB-C6E5C52BC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826" y="1390651"/>
            <a:ext cx="8029574" cy="4772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64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FAB05269-B59E-4F24-8A2E-1AF989A06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6</a:t>
            </a:fld>
            <a:endParaRPr lang="nb-NO" dirty="0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D0630AD9-A836-42BF-9669-41AB117C8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91" y="1006868"/>
            <a:ext cx="8496728" cy="468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1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FE52C2-7009-1D45-9D3B-21745676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51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05F85-1107-F14B-BE10-5E9342E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CFD7BC-D517-AC45-90D9-8082FCA56916}" type="slidenum">
              <a:rPr kumimoji="0" lang="nb-NO" sz="950" b="0" i="0" u="none" strike="noStrike" kern="1200" cap="none" spc="0" normalizeH="0" baseline="0" noProof="0" smtClean="0">
                <a:ln>
                  <a:noFill/>
                </a:ln>
                <a:solidFill>
                  <a:srgbClr val="0F0035"/>
                </a:solidFill>
                <a:effectLst/>
                <a:uLnTx/>
                <a:uFillTx/>
                <a:latin typeface="Haffer" pitchFamily="2" charset="77"/>
                <a:ea typeface="+mn-ea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b-NO" sz="950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551E37-886C-4A21-8F32-1D2654D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6" y="517179"/>
            <a:ext cx="5981254" cy="1373265"/>
          </a:xfrm>
        </p:spPr>
        <p:txBody>
          <a:bodyPr/>
          <a:lstStyle/>
          <a:p>
            <a:r>
              <a:rPr lang="en-US" sz="2800" b="1" dirty="0" err="1"/>
              <a:t>Overordnede</a:t>
            </a:r>
            <a:r>
              <a:rPr lang="en-US" sz="2800" b="1" dirty="0"/>
              <a:t> </a:t>
            </a:r>
            <a:r>
              <a:rPr lang="en-US" sz="2800" b="1" dirty="0" err="1"/>
              <a:t>mål</a:t>
            </a:r>
            <a:br>
              <a:rPr lang="en-US" sz="2800" b="1" dirty="0"/>
            </a:br>
            <a:r>
              <a:rPr lang="en-US" sz="2800" b="1" dirty="0" err="1"/>
              <a:t>Kunnskapsdepartementet</a:t>
            </a:r>
            <a:r>
              <a:rPr lang="en-US" sz="2800" b="1" dirty="0"/>
              <a:t> </a:t>
            </a:r>
            <a:br>
              <a:rPr lang="en-US" sz="2800" b="1" dirty="0"/>
            </a:br>
            <a:endParaRPr lang="nb-NO" sz="2800" b="1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1985CF-B0AD-478D-AE2E-6D2C8D869A00}"/>
              </a:ext>
            </a:extLst>
          </p:cNvPr>
          <p:cNvSpPr txBox="1">
            <a:spLocks/>
          </p:cNvSpPr>
          <p:nvPr/>
        </p:nvSpPr>
        <p:spPr>
          <a:xfrm>
            <a:off x="1043999" y="1799999"/>
            <a:ext cx="9364921" cy="4750639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F0034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6" name="Rounded Rectangle 9">
            <a:extLst>
              <a:ext uri="{FF2B5EF4-FFF2-40B4-BE49-F238E27FC236}">
                <a16:creationId xmlns:a16="http://schemas.microsoft.com/office/drawing/2014/main" id="{459E096B-26DD-5C45-B23B-B0D3C2D0EEF0}"/>
              </a:ext>
            </a:extLst>
          </p:cNvPr>
          <p:cNvSpPr/>
          <p:nvPr/>
        </p:nvSpPr>
        <p:spPr>
          <a:xfrm>
            <a:off x="804408" y="2352646"/>
            <a:ext cx="3368006" cy="3131407"/>
          </a:xfrm>
          <a:prstGeom prst="roundRect">
            <a:avLst>
              <a:gd name="adj" fmla="val 11381"/>
            </a:avLst>
          </a:prstGeom>
          <a:solidFill>
            <a:srgbClr val="F3F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O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BFC48867-3B8D-B64D-9AAD-9189765EA269}"/>
              </a:ext>
            </a:extLst>
          </p:cNvPr>
          <p:cNvSpPr txBox="1"/>
          <p:nvPr/>
        </p:nvSpPr>
        <p:spPr>
          <a:xfrm>
            <a:off x="770066" y="2876764"/>
            <a:ext cx="33446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O"/>
            </a:defPPr>
            <a:lvl1pPr marL="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Legger de politiske føringene som påvirker forhandlingene: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srgbClr val="0F003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Nasjonale retningslinjer for åpen tilgang til forskningsresultater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srgbClr val="0F003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ounded Rectangle 12">
            <a:extLst>
              <a:ext uri="{FF2B5EF4-FFF2-40B4-BE49-F238E27FC236}">
                <a16:creationId xmlns:a16="http://schemas.microsoft.com/office/drawing/2014/main" id="{EE4F79D6-24BD-7A47-9B5A-95C316444517}"/>
              </a:ext>
            </a:extLst>
          </p:cNvPr>
          <p:cNvSpPr/>
          <p:nvPr/>
        </p:nvSpPr>
        <p:spPr>
          <a:xfrm>
            <a:off x="4255358" y="2352646"/>
            <a:ext cx="3524645" cy="3131407"/>
          </a:xfrm>
          <a:prstGeom prst="roundRect">
            <a:avLst>
              <a:gd name="adj" fmla="val 14574"/>
            </a:avLst>
          </a:prstGeom>
          <a:solidFill>
            <a:srgbClr val="F3F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O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ounded Rectangle 15">
            <a:extLst>
              <a:ext uri="{FF2B5EF4-FFF2-40B4-BE49-F238E27FC236}">
                <a16:creationId xmlns:a16="http://schemas.microsoft.com/office/drawing/2014/main" id="{BC5B83AF-B9AB-EE4E-8711-C6C99D7335AB}"/>
              </a:ext>
            </a:extLst>
          </p:cNvPr>
          <p:cNvSpPr/>
          <p:nvPr/>
        </p:nvSpPr>
        <p:spPr>
          <a:xfrm>
            <a:off x="8147386" y="2352646"/>
            <a:ext cx="3240206" cy="3131407"/>
          </a:xfrm>
          <a:prstGeom prst="roundRect">
            <a:avLst>
              <a:gd name="adj" fmla="val 11381"/>
            </a:avLst>
          </a:prstGeom>
          <a:solidFill>
            <a:srgbClr val="F3F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O"/>
            </a:defPPr>
            <a:lvl1pPr marL="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TextBox 28">
            <a:extLst>
              <a:ext uri="{FF2B5EF4-FFF2-40B4-BE49-F238E27FC236}">
                <a16:creationId xmlns:a16="http://schemas.microsoft.com/office/drawing/2014/main" id="{6233CFA7-2F12-F245-B1E0-BEB94B5070B5}"/>
              </a:ext>
            </a:extLst>
          </p:cNvPr>
          <p:cNvSpPr txBox="1"/>
          <p:nvPr/>
        </p:nvSpPr>
        <p:spPr>
          <a:xfrm>
            <a:off x="4313082" y="2948683"/>
            <a:ext cx="34027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O"/>
            </a:defPPr>
            <a:lvl1pPr marL="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Tildelingbrev</a:t>
            </a: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hvert år med Regjeringens prioriteringer og forventninger uttrykt i mål.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 2022: Mål 3: Mer åpen forskning og nye forskningsmuligheter</a:t>
            </a:r>
          </a:p>
        </p:txBody>
      </p:sp>
      <p:sp>
        <p:nvSpPr>
          <p:cNvPr id="17" name="TextBox 31">
            <a:extLst>
              <a:ext uri="{FF2B5EF4-FFF2-40B4-BE49-F238E27FC236}">
                <a16:creationId xmlns:a16="http://schemas.microsoft.com/office/drawing/2014/main" id="{B227663F-EE1E-1A41-ACB2-53004484F522}"/>
              </a:ext>
            </a:extLst>
          </p:cNvPr>
          <p:cNvSpPr txBox="1"/>
          <p:nvPr/>
        </p:nvSpPr>
        <p:spPr>
          <a:xfrm>
            <a:off x="8239874" y="2948683"/>
            <a:ext cx="3077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O"/>
            </a:defPPr>
            <a:lvl1pPr marL="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Finansierer Sikts forhandlingsteam/OA-team gjennom bevilgninger</a:t>
            </a:r>
          </a:p>
        </p:txBody>
      </p:sp>
    </p:spTree>
    <p:extLst>
      <p:ext uri="{BB962C8B-B14F-4D97-AF65-F5344CB8AC3E}">
        <p14:creationId xmlns:p14="http://schemas.microsoft.com/office/powerpoint/2010/main" val="1002703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FE52C2-7009-1D45-9D3B-21745676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51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05F85-1107-F14B-BE10-5E9342EE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CFD7BC-D517-AC45-90D9-8082FCA56916}" type="slidenum">
              <a:rPr kumimoji="0" lang="nb-NO" sz="950" b="0" i="0" u="none" strike="noStrike" kern="1200" cap="none" spc="0" normalizeH="0" baseline="0" noProof="0" smtClean="0">
                <a:ln>
                  <a:noFill/>
                </a:ln>
                <a:solidFill>
                  <a:srgbClr val="0F0035"/>
                </a:solidFill>
                <a:effectLst/>
                <a:uLnTx/>
                <a:uFillTx/>
                <a:latin typeface="Haffer" pitchFamily="2" charset="77"/>
                <a:ea typeface="+mn-ea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b-NO" sz="950" b="0" i="0" u="none" strike="noStrike" kern="1200" cap="none" spc="0" normalizeH="0" baseline="0" noProof="0" dirty="0">
              <a:ln>
                <a:noFill/>
              </a:ln>
              <a:solidFill>
                <a:srgbClr val="0F0035"/>
              </a:solidFill>
              <a:effectLst/>
              <a:uLnTx/>
              <a:uFillTx/>
              <a:latin typeface="Haffer" pitchFamily="2" charset="77"/>
              <a:ea typeface="+mn-ea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551E37-886C-4A21-8F32-1D2654D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65" y="439075"/>
            <a:ext cx="9638854" cy="798684"/>
          </a:xfrm>
        </p:spPr>
        <p:txBody>
          <a:bodyPr/>
          <a:lstStyle/>
          <a:p>
            <a:r>
              <a:rPr lang="nb-NO" sz="2800" b="1" dirty="0"/>
              <a:t>Våre forhandlingsprinsipper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1985CF-B0AD-478D-AE2E-6D2C8D869A00}"/>
              </a:ext>
            </a:extLst>
          </p:cNvPr>
          <p:cNvSpPr txBox="1">
            <a:spLocks/>
          </p:cNvSpPr>
          <p:nvPr/>
        </p:nvSpPr>
        <p:spPr>
          <a:xfrm>
            <a:off x="907032" y="1320013"/>
            <a:ext cx="9364921" cy="1293721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Føringene og prinsippene ble også behandlet av, og fikk støtte fra, FFA. De nye forhandlingsprinsippene ble brukt første gang i de nye publiser og les-avtalene Unit forhandlet med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Elsevier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Wiley, Springer og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Taylor&amp;Francis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Forhandlingsprinsippene ble revidert i 2020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DB7FE4-BB2E-4AE1-AF6C-552F5050052C}"/>
              </a:ext>
            </a:extLst>
          </p:cNvPr>
          <p:cNvSpPr txBox="1"/>
          <p:nvPr/>
        </p:nvSpPr>
        <p:spPr>
          <a:xfrm>
            <a:off x="3680931" y="2493621"/>
            <a:ext cx="539829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Publikasjoner med korresponderende forfatter fra Norge skal </a:t>
            </a:r>
            <a:r>
              <a:rPr kumimoji="0" lang="nb-NO" sz="1600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være</a:t>
            </a: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åpent tilgjengelig ved publiseringstidspunktet.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 skal ikke inngås avtaler som øker totalkostnadene gitt likt publiseringsvolum fra norske forskere.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 skal ikke inngås avtaler med begrensninger på antall åpne publikasjoner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Åpne tidsskrift skal inkluderes i avtalene.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Publikasjoner i lukkede tidsskrifter skal kunne gjøres åpent tilgjengelig i vitenarkiv uten embargo.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Full åpenhet i lisensbetingelser, kostnader og forretningsmodeller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b-NO" b="0" i="1" u="none" strike="noStrike" kern="1200" cap="none" spc="0" normalizeH="0" baseline="0" noProof="0" dirty="0">
                <a:ln>
                  <a:noFill/>
                </a:ln>
                <a:solidFill>
                  <a:srgbClr val="0F003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Permanent tilgang til alt kjøpt innhold.</a:t>
            </a:r>
            <a:endParaRPr kumimoji="0" lang="nb-NO" b="0" i="1" u="none" strike="noStrike" kern="1200" cap="none" spc="0" normalizeH="0" baseline="0" noProof="0" dirty="0">
              <a:ln>
                <a:noFill/>
              </a:ln>
              <a:solidFill>
                <a:srgbClr val="0F0034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Graphic 17">
            <a:extLst>
              <a:ext uri="{FF2B5EF4-FFF2-40B4-BE49-F238E27FC236}">
                <a16:creationId xmlns:a16="http://schemas.microsoft.com/office/drawing/2014/main" id="{40FB7C57-DF5B-A041-9C4B-20CCB2590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999" y="3798127"/>
            <a:ext cx="1459040" cy="155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859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1AE5AF48-AA90-4AC7-9A91-4FDC19C2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D7BC-D517-AC45-90D9-8082FCA56916}" type="slidenum">
              <a:rPr lang="nb-NO" smtClean="0"/>
              <a:pPr/>
              <a:t>9</a:t>
            </a:fld>
            <a:endParaRPr lang="nb-NO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C927A29-7B21-4814-8BA7-117DFF155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171575"/>
            <a:ext cx="7905750" cy="451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481979"/>
      </p:ext>
    </p:extLst>
  </p:cSld>
  <p:clrMapOvr>
    <a:masterClrMapping/>
  </p:clrMapOvr>
</p:sld>
</file>

<file path=ppt/theme/theme1.xml><?xml version="1.0" encoding="utf-8"?>
<a:theme xmlns:a="http://schemas.openxmlformats.org/drawingml/2006/main" name="Inndel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kt-pp-mal-2021-1501" id="{BC643B3C-450A-3C4D-95A1-1BD008E6B154}" vid="{626962B8-90FF-5148-BAC6-3FBA02892190}"/>
    </a:ext>
  </a:extLst>
</a:theme>
</file>

<file path=ppt/theme/theme2.xml><?xml version="1.0" encoding="utf-8"?>
<a:theme xmlns:a="http://schemas.openxmlformats.org/drawingml/2006/main" name="Sitater og utevet tek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kt-pp-mal-2021-1501" id="{BC643B3C-450A-3C4D-95A1-1BD008E6B154}" vid="{28DA09B3-AD27-2F4E-B1E0-612C918BBBCF}"/>
    </a:ext>
  </a:extLst>
</a:theme>
</file>

<file path=ppt/theme/theme3.xml><?xml version="1.0" encoding="utf-8"?>
<a:theme xmlns:a="http://schemas.openxmlformats.org/drawingml/2006/main" name="Innhold">
  <a:themeElements>
    <a:clrScheme name="Custom 2">
      <a:dk1>
        <a:srgbClr val="0F0034"/>
      </a:dk1>
      <a:lt1>
        <a:srgbClr val="FFFFFF"/>
      </a:lt1>
      <a:dk2>
        <a:srgbClr val="0F0034"/>
      </a:dk2>
      <a:lt2>
        <a:srgbClr val="E7E9EA"/>
      </a:lt2>
      <a:accent1>
        <a:srgbClr val="6F4DFA"/>
      </a:accent1>
      <a:accent2>
        <a:srgbClr val="0F0034"/>
      </a:accent2>
      <a:accent3>
        <a:srgbClr val="E7E9EA"/>
      </a:accent3>
      <a:accent4>
        <a:srgbClr val="F3F1FE"/>
      </a:accent4>
      <a:accent5>
        <a:srgbClr val="B3B0FB"/>
      </a:accent5>
      <a:accent6>
        <a:srgbClr val="0F0034"/>
      </a:accent6>
      <a:hlink>
        <a:srgbClr val="6F4DFA"/>
      </a:hlink>
      <a:folHlink>
        <a:srgbClr val="502F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kt-pp-mal-2021-1501" id="{BC643B3C-450A-3C4D-95A1-1BD008E6B154}" vid="{73EF6BD1-718E-154A-A1F3-BC61BB3DCAC7}"/>
    </a:ext>
  </a:extLst>
</a:theme>
</file>

<file path=ppt/theme/theme4.xml><?xml version="1.0" encoding="utf-8"?>
<a:theme xmlns:a="http://schemas.openxmlformats.org/drawingml/2006/main" name="1_Innhold">
  <a:themeElements>
    <a:clrScheme name="Custom 2">
      <a:dk1>
        <a:srgbClr val="0F0034"/>
      </a:dk1>
      <a:lt1>
        <a:srgbClr val="FFFFFF"/>
      </a:lt1>
      <a:dk2>
        <a:srgbClr val="0F0034"/>
      </a:dk2>
      <a:lt2>
        <a:srgbClr val="E7E9EA"/>
      </a:lt2>
      <a:accent1>
        <a:srgbClr val="6F4DFA"/>
      </a:accent1>
      <a:accent2>
        <a:srgbClr val="0F0034"/>
      </a:accent2>
      <a:accent3>
        <a:srgbClr val="E7E9EA"/>
      </a:accent3>
      <a:accent4>
        <a:srgbClr val="F3F1FE"/>
      </a:accent4>
      <a:accent5>
        <a:srgbClr val="B3B0FB"/>
      </a:accent5>
      <a:accent6>
        <a:srgbClr val="0F0034"/>
      </a:accent6>
      <a:hlink>
        <a:srgbClr val="6F4DFA"/>
      </a:hlink>
      <a:folHlink>
        <a:srgbClr val="502F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2E5A571DAF414A9592C30378476E91" ma:contentTypeVersion="49" ma:contentTypeDescription="Opprett et nytt dokument." ma:contentTypeScope="" ma:versionID="2b5ce5fcba76ce9b1b6a10d09f360c2f">
  <xsd:schema xmlns:xsd="http://www.w3.org/2001/XMLSchema" xmlns:xs="http://www.w3.org/2001/XMLSchema" xmlns:p="http://schemas.microsoft.com/office/2006/metadata/properties" xmlns:ns2="689de802-d8bd-42ff-ac62-c21d4f27f25e" xmlns:ns3="41b6089f-fd40-40f9-aa6e-3829ac65ff58" xmlns:ns4="867175d7-b237-4e04-bc13-502d35a55867" xmlns:ns5="01b79c5a-ad56-43a0-a351-8cb21f110a82" targetNamespace="http://schemas.microsoft.com/office/2006/metadata/properties" ma:root="true" ma:fieldsID="8597cb56b471383759695b796755f759" ns2:_="" ns3:_="" ns4:_="" ns5:_="">
    <xsd:import namespace="689de802-d8bd-42ff-ac62-c21d4f27f25e"/>
    <xsd:import namespace="41b6089f-fd40-40f9-aa6e-3829ac65ff58"/>
    <xsd:import namespace="867175d7-b237-4e04-bc13-502d35a55867"/>
    <xsd:import namespace="01b79c5a-ad56-43a0-a351-8cb21f110a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4:MediaLengthInSeconds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de802-d8bd-42ff-ac62-c21d4f27f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6089f-fd40-40f9-aa6e-3829ac65ff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175d7-b237-4e04-bc13-502d35a55867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65173101-48cc-4b99-979d-df9619f1bb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79c5a-ad56-43a0-a351-8cb21f110a8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788a5711-5e9c-4226-b0a6-be117568b472}" ma:internalName="TaxCatchAll" ma:showField="CatchAllData" ma:web="01b79c5a-ad56-43a0-a351-8cb21f110a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b79c5a-ad56-43a0-a351-8cb21f110a82" xsi:nil="true"/>
    <lcf76f155ced4ddcb4097134ff3c332f xmlns="867175d7-b237-4e04-bc13-502d35a558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78ED00-D946-4C0B-AA6A-C12F56998DE6}"/>
</file>

<file path=customXml/itemProps2.xml><?xml version="1.0" encoding="utf-8"?>
<ds:datastoreItem xmlns:ds="http://schemas.openxmlformats.org/officeDocument/2006/customXml" ds:itemID="{8C3B5E68-6285-4ED6-8A26-1C61D239D3B8}"/>
</file>

<file path=customXml/itemProps3.xml><?xml version="1.0" encoding="utf-8"?>
<ds:datastoreItem xmlns:ds="http://schemas.openxmlformats.org/officeDocument/2006/customXml" ds:itemID="{703E39E2-7E44-4DFB-8DF4-6319ADDABA0E}"/>
</file>

<file path=docProps/app.xml><?xml version="1.0" encoding="utf-8"?>
<Properties xmlns="http://schemas.openxmlformats.org/officeDocument/2006/extended-properties" xmlns:vt="http://schemas.openxmlformats.org/officeDocument/2006/docPropsVTypes">
  <Template>Sikt-pp-mal-2021-1501</Template>
  <TotalTime>804</TotalTime>
  <Words>552</Words>
  <Application>Microsoft Office PowerPoint</Application>
  <PresentationFormat>Widescreen</PresentationFormat>
  <Paragraphs>116</Paragraphs>
  <Slides>17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Haffer</vt:lpstr>
      <vt:lpstr>verdana</vt:lpstr>
      <vt:lpstr>Wingdings</vt:lpstr>
      <vt:lpstr>Inndeling</vt:lpstr>
      <vt:lpstr>Sitater og utevet tekst</vt:lpstr>
      <vt:lpstr>Innhold</vt:lpstr>
      <vt:lpstr>1_Innhold</vt:lpstr>
      <vt:lpstr>Webinar 14. juni 2022:  Prioriteringer i årets forhandlinger</vt:lpstr>
      <vt:lpstr>Publiser og les avtaler</vt:lpstr>
      <vt:lpstr>Tidsskrifter</vt:lpstr>
      <vt:lpstr>Publiser og les avtaler</vt:lpstr>
      <vt:lpstr>PowerPoint-presentasjon</vt:lpstr>
      <vt:lpstr>PowerPoint-presentasjon</vt:lpstr>
      <vt:lpstr>Overordnede mål Kunnskapsdepartementet  </vt:lpstr>
      <vt:lpstr>Våre forhandlingsprinsipper</vt:lpstr>
      <vt:lpstr>PowerPoint-presentasjon</vt:lpstr>
      <vt:lpstr>Våre forhandlingsprinsipper</vt:lpstr>
      <vt:lpstr>Sikts råd for forlagsforhandlinger</vt:lpstr>
      <vt:lpstr>Viktigste prioriteringer</vt:lpstr>
      <vt:lpstr>Øvrige prioriteringer</vt:lpstr>
      <vt:lpstr>Springer</vt:lpstr>
      <vt:lpstr>Taylor &amp; Francis</vt:lpstr>
      <vt:lpstr>Tidslinje</vt:lpstr>
      <vt:lpstr>Spørsmål?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Tore Nilsen</dc:creator>
  <cp:lastModifiedBy>Tore Nilsen</cp:lastModifiedBy>
  <cp:revision>2</cp:revision>
  <dcterms:created xsi:type="dcterms:W3CDTF">2022-01-17T13:25:37Z</dcterms:created>
  <dcterms:modified xsi:type="dcterms:W3CDTF">2022-06-13T07:23:04Z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0x010100E82E5A571DAF414A9592C30378476E91</vt:lpwstr>
  </property>
</Properties>
</file>