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0" r:id="rId5"/>
    <p:sldMasterId id="2147483661" r:id="rId6"/>
    <p:sldMasterId id="2147483713" r:id="rId7"/>
    <p:sldMasterId id="2147483725" r:id="rId8"/>
  </p:sldMasterIdLst>
  <p:notesMasterIdLst>
    <p:notesMasterId r:id="rId24"/>
  </p:notesMasterIdLst>
  <p:sldIdLst>
    <p:sldId id="279" r:id="rId9"/>
    <p:sldId id="256" r:id="rId10"/>
    <p:sldId id="359" r:id="rId11"/>
    <p:sldId id="361" r:id="rId12"/>
    <p:sldId id="365" r:id="rId13"/>
    <p:sldId id="360" r:id="rId14"/>
    <p:sldId id="355" r:id="rId15"/>
    <p:sldId id="356" r:id="rId16"/>
    <p:sldId id="362" r:id="rId17"/>
    <p:sldId id="357" r:id="rId18"/>
    <p:sldId id="338" r:id="rId19"/>
    <p:sldId id="366" r:id="rId20"/>
    <p:sldId id="368" r:id="rId21"/>
    <p:sldId id="369" r:id="rId22"/>
    <p:sldId id="363" r:id="rId23"/>
  </p:sldIdLst>
  <p:sldSz cx="12192000" cy="6858000"/>
  <p:notesSz cx="6858000" cy="9144000"/>
  <p:defaultTextStyle>
    <a:defPPr>
      <a:defRPr lang="en-NO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035"/>
    <a:srgbClr val="6F4DFA"/>
    <a:srgbClr val="36374B"/>
    <a:srgbClr val="FFFFFF"/>
    <a:srgbClr val="F3F1FE"/>
    <a:srgbClr val="00313D"/>
    <a:srgbClr val="E7E9EA"/>
    <a:srgbClr val="1E4651"/>
    <a:srgbClr val="00B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D08640-17CE-4D5A-8537-5E180975B808}" v="607" dt="2022-05-24T07:32:20.1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02" autoAdjust="0"/>
    <p:restoredTop sz="94713"/>
  </p:normalViewPr>
  <p:slideViewPr>
    <p:cSldViewPr snapToGrid="0" snapToObjects="1">
      <p:cViewPr varScale="1">
        <p:scale>
          <a:sx n="62" d="100"/>
          <a:sy n="62" d="100"/>
        </p:scale>
        <p:origin x="7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3" d="100"/>
          <a:sy n="113" d="100"/>
        </p:scale>
        <p:origin x="27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Karlstrøm" userId="3703e1d5-24cb-49b3-b0eb-35e6bfb46919" providerId="ADAL" clId="{7CD08640-17CE-4D5A-8537-5E180975B808}"/>
    <pc:docChg chg="undo custSel addSld delSld modSld sldOrd">
      <pc:chgData name="Nina Karlstrøm" userId="3703e1d5-24cb-49b3-b0eb-35e6bfb46919" providerId="ADAL" clId="{7CD08640-17CE-4D5A-8537-5E180975B808}" dt="2022-05-24T08:00:58.737" v="6553" actId="1076"/>
      <pc:docMkLst>
        <pc:docMk/>
      </pc:docMkLst>
      <pc:sldChg chg="delSp modSp mod">
        <pc:chgData name="Nina Karlstrøm" userId="3703e1d5-24cb-49b3-b0eb-35e6bfb46919" providerId="ADAL" clId="{7CD08640-17CE-4D5A-8537-5E180975B808}" dt="2022-05-23T16:29:13.335" v="2322" actId="20577"/>
        <pc:sldMkLst>
          <pc:docMk/>
          <pc:sldMk cId="1098107442" sldId="256"/>
        </pc:sldMkLst>
        <pc:spChg chg="del">
          <ac:chgData name="Nina Karlstrøm" userId="3703e1d5-24cb-49b3-b0eb-35e6bfb46919" providerId="ADAL" clId="{7CD08640-17CE-4D5A-8537-5E180975B808}" dt="2022-05-23T09:06:01.828" v="141" actId="478"/>
          <ac:spMkLst>
            <pc:docMk/>
            <pc:sldMk cId="1098107442" sldId="256"/>
            <ac:spMk id="2" creationId="{6D7E349E-0CFA-45FE-B6B0-6DFECEF4D090}"/>
          </ac:spMkLst>
        </pc:spChg>
        <pc:spChg chg="mod">
          <ac:chgData name="Nina Karlstrøm" userId="3703e1d5-24cb-49b3-b0eb-35e6bfb46919" providerId="ADAL" clId="{7CD08640-17CE-4D5A-8537-5E180975B808}" dt="2022-05-23T16:29:13.335" v="2322" actId="20577"/>
          <ac:spMkLst>
            <pc:docMk/>
            <pc:sldMk cId="1098107442" sldId="256"/>
            <ac:spMk id="4" creationId="{5623157B-C34C-EC4A-90F1-A2F82041954E}"/>
          </ac:spMkLst>
        </pc:spChg>
        <pc:spChg chg="mod">
          <ac:chgData name="Nina Karlstrøm" userId="3703e1d5-24cb-49b3-b0eb-35e6bfb46919" providerId="ADAL" clId="{7CD08640-17CE-4D5A-8537-5E180975B808}" dt="2022-05-23T09:06:32.201" v="186" actId="20577"/>
          <ac:spMkLst>
            <pc:docMk/>
            <pc:sldMk cId="1098107442" sldId="256"/>
            <ac:spMk id="7" creationId="{01293C7A-210F-8047-BF41-AD28EF08C352}"/>
          </ac:spMkLst>
        </pc:spChg>
      </pc:sldChg>
      <pc:sldChg chg="addSp modSp add del mod ord modClrScheme chgLayout">
        <pc:chgData name="Nina Karlstrøm" userId="3703e1d5-24cb-49b3-b0eb-35e6bfb46919" providerId="ADAL" clId="{7CD08640-17CE-4D5A-8537-5E180975B808}" dt="2022-05-23T18:48:10.531" v="4724" actId="2696"/>
        <pc:sldMkLst>
          <pc:docMk/>
          <pc:sldMk cId="3636120155" sldId="261"/>
        </pc:sldMkLst>
        <pc:spChg chg="add mod ord">
          <ac:chgData name="Nina Karlstrøm" userId="3703e1d5-24cb-49b3-b0eb-35e6bfb46919" providerId="ADAL" clId="{7CD08640-17CE-4D5A-8537-5E180975B808}" dt="2022-05-23T18:08:13.506" v="3155" actId="113"/>
          <ac:spMkLst>
            <pc:docMk/>
            <pc:sldMk cId="3636120155" sldId="261"/>
            <ac:spMk id="3" creationId="{8572173F-FB76-441C-A8BF-9E4CC3E61C9D}"/>
          </ac:spMkLst>
        </pc:spChg>
        <pc:spChg chg="add mod ord">
          <ac:chgData name="Nina Karlstrøm" userId="3703e1d5-24cb-49b3-b0eb-35e6bfb46919" providerId="ADAL" clId="{7CD08640-17CE-4D5A-8537-5E180975B808}" dt="2022-05-23T18:44:41.024" v="4720" actId="120"/>
          <ac:spMkLst>
            <pc:docMk/>
            <pc:sldMk cId="3636120155" sldId="261"/>
            <ac:spMk id="7" creationId="{2F59DCB1-81B8-4BF5-B8D2-3A11DC59768E}"/>
          </ac:spMkLst>
        </pc:spChg>
        <pc:spChg chg="mod">
          <ac:chgData name="Nina Karlstrøm" userId="3703e1d5-24cb-49b3-b0eb-35e6bfb46919" providerId="ADAL" clId="{7CD08640-17CE-4D5A-8537-5E180975B808}" dt="2022-05-23T18:07:03.536" v="3142" actId="20577"/>
          <ac:spMkLst>
            <pc:docMk/>
            <pc:sldMk cId="3636120155" sldId="261"/>
            <ac:spMk id="11" creationId="{00000000-0000-0000-0000-000000000000}"/>
          </ac:spMkLst>
        </pc:spChg>
        <pc:graphicFrameChg chg="mod">
          <ac:chgData name="Nina Karlstrøm" userId="3703e1d5-24cb-49b3-b0eb-35e6bfb46919" providerId="ADAL" clId="{7CD08640-17CE-4D5A-8537-5E180975B808}" dt="2022-05-23T18:06:42.894" v="3130" actId="20577"/>
          <ac:graphicFrameMkLst>
            <pc:docMk/>
            <pc:sldMk cId="3636120155" sldId="261"/>
            <ac:graphicFrameMk id="6" creationId="{00000000-0000-0000-0000-000000000000}"/>
          </ac:graphicFrameMkLst>
        </pc:graphicFrameChg>
      </pc:sldChg>
      <pc:sldChg chg="modSp del mod">
        <pc:chgData name="Nina Karlstrøm" userId="3703e1d5-24cb-49b3-b0eb-35e6bfb46919" providerId="ADAL" clId="{7CD08640-17CE-4D5A-8537-5E180975B808}" dt="2022-05-23T13:44:11.502" v="1539" actId="2696"/>
        <pc:sldMkLst>
          <pc:docMk/>
          <pc:sldMk cId="3130244253" sldId="335"/>
        </pc:sldMkLst>
        <pc:spChg chg="mod">
          <ac:chgData name="Nina Karlstrøm" userId="3703e1d5-24cb-49b3-b0eb-35e6bfb46919" providerId="ADAL" clId="{7CD08640-17CE-4D5A-8537-5E180975B808}" dt="2022-05-23T12:52:11.725" v="719" actId="20577"/>
          <ac:spMkLst>
            <pc:docMk/>
            <pc:sldMk cId="3130244253" sldId="335"/>
            <ac:spMk id="40" creationId="{3D41E581-E3E5-8443-AF2D-C289311C28FC}"/>
          </ac:spMkLst>
        </pc:spChg>
      </pc:sldChg>
      <pc:sldChg chg="addSp delSp modSp mod modClrScheme chgLayout">
        <pc:chgData name="Nina Karlstrøm" userId="3703e1d5-24cb-49b3-b0eb-35e6bfb46919" providerId="ADAL" clId="{7CD08640-17CE-4D5A-8537-5E180975B808}" dt="2022-05-23T18:42:15.830" v="4719" actId="6549"/>
        <pc:sldMkLst>
          <pc:docMk/>
          <pc:sldMk cId="1272746757" sldId="338"/>
        </pc:sldMkLst>
        <pc:spChg chg="mod ord">
          <ac:chgData name="Nina Karlstrøm" userId="3703e1d5-24cb-49b3-b0eb-35e6bfb46919" providerId="ADAL" clId="{7CD08640-17CE-4D5A-8537-5E180975B808}" dt="2022-05-23T18:42:11.580" v="4718" actId="6549"/>
          <ac:spMkLst>
            <pc:docMk/>
            <pc:sldMk cId="1272746757" sldId="338"/>
            <ac:spMk id="2" creationId="{FC50D9D5-7B48-304F-B6E0-8366C57BE1D9}"/>
          </ac:spMkLst>
        </pc:spChg>
        <pc:spChg chg="mod ord">
          <ac:chgData name="Nina Karlstrøm" userId="3703e1d5-24cb-49b3-b0eb-35e6bfb46919" providerId="ADAL" clId="{7CD08640-17CE-4D5A-8537-5E180975B808}" dt="2022-05-23T18:42:08.500" v="4717" actId="20577"/>
          <ac:spMkLst>
            <pc:docMk/>
            <pc:sldMk cId="1272746757" sldId="338"/>
            <ac:spMk id="3" creationId="{6599B0F1-6933-0D45-94E2-D9A38B1B8E5C}"/>
          </ac:spMkLst>
        </pc:spChg>
        <pc:spChg chg="mod ord">
          <ac:chgData name="Nina Karlstrøm" userId="3703e1d5-24cb-49b3-b0eb-35e6bfb46919" providerId="ADAL" clId="{7CD08640-17CE-4D5A-8537-5E180975B808}" dt="2022-05-23T18:42:15.830" v="4719" actId="6549"/>
          <ac:spMkLst>
            <pc:docMk/>
            <pc:sldMk cId="1272746757" sldId="338"/>
            <ac:spMk id="4" creationId="{49F80079-5B46-1848-B693-9A62AEF1BD47}"/>
          </ac:spMkLst>
        </pc:spChg>
        <pc:spChg chg="add del mod ord">
          <ac:chgData name="Nina Karlstrøm" userId="3703e1d5-24cb-49b3-b0eb-35e6bfb46919" providerId="ADAL" clId="{7CD08640-17CE-4D5A-8537-5E180975B808}" dt="2022-05-23T18:32:02.943" v="3417" actId="700"/>
          <ac:spMkLst>
            <pc:docMk/>
            <pc:sldMk cId="1272746757" sldId="338"/>
            <ac:spMk id="5" creationId="{27B732F1-54A7-4D06-8518-28F7DA5DDF79}"/>
          </ac:spMkLst>
        </pc:spChg>
        <pc:spChg chg="add del mod ord">
          <ac:chgData name="Nina Karlstrøm" userId="3703e1d5-24cb-49b3-b0eb-35e6bfb46919" providerId="ADAL" clId="{7CD08640-17CE-4D5A-8537-5E180975B808}" dt="2022-05-23T18:32:02.943" v="3417" actId="700"/>
          <ac:spMkLst>
            <pc:docMk/>
            <pc:sldMk cId="1272746757" sldId="338"/>
            <ac:spMk id="6" creationId="{335D14EB-FBA7-4BD7-89D0-17F8C705198D}"/>
          </ac:spMkLst>
        </pc:spChg>
        <pc:spChg chg="add mod ord">
          <ac:chgData name="Nina Karlstrøm" userId="3703e1d5-24cb-49b3-b0eb-35e6bfb46919" providerId="ADAL" clId="{7CD08640-17CE-4D5A-8537-5E180975B808}" dt="2022-05-23T18:33:21.105" v="3493" actId="14100"/>
          <ac:spMkLst>
            <pc:docMk/>
            <pc:sldMk cId="1272746757" sldId="338"/>
            <ac:spMk id="7" creationId="{8F4D782E-E556-45D1-8E86-9F5F355DC8C8}"/>
          </ac:spMkLst>
        </pc:spChg>
        <pc:spChg chg="mod">
          <ac:chgData name="Nina Karlstrøm" userId="3703e1d5-24cb-49b3-b0eb-35e6bfb46919" providerId="ADAL" clId="{7CD08640-17CE-4D5A-8537-5E180975B808}" dt="2022-05-23T18:34:28.794" v="3748" actId="20577"/>
          <ac:spMkLst>
            <pc:docMk/>
            <pc:sldMk cId="1272746757" sldId="338"/>
            <ac:spMk id="34" creationId="{3B377129-14AC-924D-8D35-8C492C730CB5}"/>
          </ac:spMkLst>
        </pc:spChg>
        <pc:spChg chg="mod">
          <ac:chgData name="Nina Karlstrøm" userId="3703e1d5-24cb-49b3-b0eb-35e6bfb46919" providerId="ADAL" clId="{7CD08640-17CE-4D5A-8537-5E180975B808}" dt="2022-05-23T18:33:33.448" v="3510" actId="20577"/>
          <ac:spMkLst>
            <pc:docMk/>
            <pc:sldMk cId="1272746757" sldId="338"/>
            <ac:spMk id="40" creationId="{3D41E581-E3E5-8443-AF2D-C289311C28FC}"/>
          </ac:spMkLst>
        </pc:spChg>
        <pc:spChg chg="mod">
          <ac:chgData name="Nina Karlstrøm" userId="3703e1d5-24cb-49b3-b0eb-35e6bfb46919" providerId="ADAL" clId="{7CD08640-17CE-4D5A-8537-5E180975B808}" dt="2022-05-23T18:37:15.124" v="4160" actId="20577"/>
          <ac:spMkLst>
            <pc:docMk/>
            <pc:sldMk cId="1272746757" sldId="338"/>
            <ac:spMk id="44" creationId="{E7A563BC-E114-8F4A-AAF7-247A3CD7C126}"/>
          </ac:spMkLst>
        </pc:spChg>
        <pc:spChg chg="mod">
          <ac:chgData name="Nina Karlstrøm" userId="3703e1d5-24cb-49b3-b0eb-35e6bfb46919" providerId="ADAL" clId="{7CD08640-17CE-4D5A-8537-5E180975B808}" dt="2022-05-23T18:36:31.469" v="3958" actId="20577"/>
          <ac:spMkLst>
            <pc:docMk/>
            <pc:sldMk cId="1272746757" sldId="338"/>
            <ac:spMk id="45" creationId="{74CEE0C1-0B5D-394F-A837-CB199A979B7B}"/>
          </ac:spMkLst>
        </pc:spChg>
        <pc:spChg chg="mod">
          <ac:chgData name="Nina Karlstrøm" userId="3703e1d5-24cb-49b3-b0eb-35e6bfb46919" providerId="ADAL" clId="{7CD08640-17CE-4D5A-8537-5E180975B808}" dt="2022-05-23T18:39:21.207" v="4539" actId="20577"/>
          <ac:spMkLst>
            <pc:docMk/>
            <pc:sldMk cId="1272746757" sldId="338"/>
            <ac:spMk id="52" creationId="{E16E93DD-F2DB-3445-9AD8-5CAABB11060E}"/>
          </ac:spMkLst>
        </pc:spChg>
        <pc:spChg chg="mod">
          <ac:chgData name="Nina Karlstrøm" userId="3703e1d5-24cb-49b3-b0eb-35e6bfb46919" providerId="ADAL" clId="{7CD08640-17CE-4D5A-8537-5E180975B808}" dt="2022-05-23T18:37:28.581" v="4176" actId="20577"/>
          <ac:spMkLst>
            <pc:docMk/>
            <pc:sldMk cId="1272746757" sldId="338"/>
            <ac:spMk id="53" creationId="{3C8E0D33-E5DC-BE4F-9124-2D9B64567DEE}"/>
          </ac:spMkLst>
        </pc:spChg>
        <pc:spChg chg="mod">
          <ac:chgData name="Nina Karlstrøm" userId="3703e1d5-24cb-49b3-b0eb-35e6bfb46919" providerId="ADAL" clId="{7CD08640-17CE-4D5A-8537-5E180975B808}" dt="2022-05-23T18:39:54.987" v="4702" actId="20577"/>
          <ac:spMkLst>
            <pc:docMk/>
            <pc:sldMk cId="1272746757" sldId="338"/>
            <ac:spMk id="56" creationId="{1CECAC93-A6EE-D94D-9A44-02C667AC10E5}"/>
          </ac:spMkLst>
        </pc:spChg>
        <pc:spChg chg="mod">
          <ac:chgData name="Nina Karlstrøm" userId="3703e1d5-24cb-49b3-b0eb-35e6bfb46919" providerId="ADAL" clId="{7CD08640-17CE-4D5A-8537-5E180975B808}" dt="2022-05-23T18:38:44.136" v="4464" actId="20577"/>
          <ac:spMkLst>
            <pc:docMk/>
            <pc:sldMk cId="1272746757" sldId="338"/>
            <ac:spMk id="57" creationId="{B376E178-8C55-DF4C-9C4E-4B570E2A5037}"/>
          </ac:spMkLst>
        </pc:spChg>
      </pc:sldChg>
      <pc:sldChg chg="del">
        <pc:chgData name="Nina Karlstrøm" userId="3703e1d5-24cb-49b3-b0eb-35e6bfb46919" providerId="ADAL" clId="{7CD08640-17CE-4D5A-8537-5E180975B808}" dt="2022-05-23T18:23:04.159" v="3409" actId="2696"/>
        <pc:sldMkLst>
          <pc:docMk/>
          <pc:sldMk cId="3321823659" sldId="350"/>
        </pc:sldMkLst>
      </pc:sldChg>
      <pc:sldChg chg="del">
        <pc:chgData name="Nina Karlstrøm" userId="3703e1d5-24cb-49b3-b0eb-35e6bfb46919" providerId="ADAL" clId="{7CD08640-17CE-4D5A-8537-5E180975B808}" dt="2022-05-23T13:20:20.613" v="1167" actId="2696"/>
        <pc:sldMkLst>
          <pc:docMk/>
          <pc:sldMk cId="1054912223" sldId="351"/>
        </pc:sldMkLst>
      </pc:sldChg>
      <pc:sldChg chg="addSp delSp modSp del mod">
        <pc:chgData name="Nina Karlstrøm" userId="3703e1d5-24cb-49b3-b0eb-35e6bfb46919" providerId="ADAL" clId="{7CD08640-17CE-4D5A-8537-5E180975B808}" dt="2022-05-24T06:44:06.490" v="5115" actId="2696"/>
        <pc:sldMkLst>
          <pc:docMk/>
          <pc:sldMk cId="307901594" sldId="352"/>
        </pc:sldMkLst>
        <pc:picChg chg="add del mod">
          <ac:chgData name="Nina Karlstrøm" userId="3703e1d5-24cb-49b3-b0eb-35e6bfb46919" providerId="ADAL" clId="{7CD08640-17CE-4D5A-8537-5E180975B808}" dt="2022-05-23T18:24:02.411" v="3412" actId="1076"/>
          <ac:picMkLst>
            <pc:docMk/>
            <pc:sldMk cId="307901594" sldId="352"/>
            <ac:picMk id="7" creationId="{1D4BA51D-A97E-47B3-A883-95307316FCBA}"/>
          </ac:picMkLst>
        </pc:picChg>
      </pc:sldChg>
      <pc:sldChg chg="del">
        <pc:chgData name="Nina Karlstrøm" userId="3703e1d5-24cb-49b3-b0eb-35e6bfb46919" providerId="ADAL" clId="{7CD08640-17CE-4D5A-8537-5E180975B808}" dt="2022-05-23T18:23:01.034" v="3408" actId="2696"/>
        <pc:sldMkLst>
          <pc:docMk/>
          <pc:sldMk cId="1830640816" sldId="353"/>
        </pc:sldMkLst>
      </pc:sldChg>
      <pc:sldChg chg="del">
        <pc:chgData name="Nina Karlstrøm" userId="3703e1d5-24cb-49b3-b0eb-35e6bfb46919" providerId="ADAL" clId="{7CD08640-17CE-4D5A-8537-5E180975B808}" dt="2022-05-23T18:22:57.251" v="3407" actId="2696"/>
        <pc:sldMkLst>
          <pc:docMk/>
          <pc:sldMk cId="3264631988" sldId="354"/>
        </pc:sldMkLst>
      </pc:sldChg>
      <pc:sldChg chg="modSp mod">
        <pc:chgData name="Nina Karlstrøm" userId="3703e1d5-24cb-49b3-b0eb-35e6bfb46919" providerId="ADAL" clId="{7CD08640-17CE-4D5A-8537-5E180975B808}" dt="2022-05-23T16:28:57.532" v="2311" actId="20577"/>
        <pc:sldMkLst>
          <pc:docMk/>
          <pc:sldMk cId="3987859326" sldId="355"/>
        </pc:sldMkLst>
        <pc:spChg chg="mod">
          <ac:chgData name="Nina Karlstrøm" userId="3703e1d5-24cb-49b3-b0eb-35e6bfb46919" providerId="ADAL" clId="{7CD08640-17CE-4D5A-8537-5E180975B808}" dt="2022-05-23T16:28:57.532" v="2311" actId="20577"/>
          <ac:spMkLst>
            <pc:docMk/>
            <pc:sldMk cId="3987859326" sldId="355"/>
            <ac:spMk id="3" creationId="{5EFE52C2-7009-1D45-9D3B-217456767EA3}"/>
          </ac:spMkLst>
        </pc:spChg>
        <pc:spChg chg="mod">
          <ac:chgData name="Nina Karlstrøm" userId="3703e1d5-24cb-49b3-b0eb-35e6bfb46919" providerId="ADAL" clId="{7CD08640-17CE-4D5A-8537-5E180975B808}" dt="2022-05-23T13:44:56.388" v="1604" actId="20577"/>
          <ac:spMkLst>
            <pc:docMk/>
            <pc:sldMk cId="3987859326" sldId="355"/>
            <ac:spMk id="5" creationId="{D8551E37-886C-4A21-8F32-1D2654D9F729}"/>
          </ac:spMkLst>
        </pc:spChg>
        <pc:spChg chg="mod">
          <ac:chgData name="Nina Karlstrøm" userId="3703e1d5-24cb-49b3-b0eb-35e6bfb46919" providerId="ADAL" clId="{7CD08640-17CE-4D5A-8537-5E180975B808}" dt="2022-05-23T16:26:53.677" v="2130" actId="114"/>
          <ac:spMkLst>
            <pc:docMk/>
            <pc:sldMk cId="3987859326" sldId="355"/>
            <ac:spMk id="7" creationId="{3EDB7FE4-BB2E-4AE1-AF6C-552F5050052C}"/>
          </ac:spMkLst>
        </pc:spChg>
        <pc:spChg chg="mod">
          <ac:chgData name="Nina Karlstrøm" userId="3703e1d5-24cb-49b3-b0eb-35e6bfb46919" providerId="ADAL" clId="{7CD08640-17CE-4D5A-8537-5E180975B808}" dt="2022-05-23T16:26:11.872" v="2115" actId="20577"/>
          <ac:spMkLst>
            <pc:docMk/>
            <pc:sldMk cId="3987859326" sldId="355"/>
            <ac:spMk id="15" creationId="{601985CF-B0AD-478D-AE2E-6D2C8D869A00}"/>
          </ac:spMkLst>
        </pc:spChg>
      </pc:sldChg>
      <pc:sldChg chg="addSp delSp modSp mod modClrScheme chgLayout">
        <pc:chgData name="Nina Karlstrøm" userId="3703e1d5-24cb-49b3-b0eb-35e6bfb46919" providerId="ADAL" clId="{7CD08640-17CE-4D5A-8537-5E180975B808}" dt="2022-05-23T16:38:32.581" v="2600" actId="20577"/>
        <pc:sldMkLst>
          <pc:docMk/>
          <pc:sldMk cId="3947732518" sldId="356"/>
        </pc:sldMkLst>
        <pc:spChg chg="add del mod">
          <ac:chgData name="Nina Karlstrøm" userId="3703e1d5-24cb-49b3-b0eb-35e6bfb46919" providerId="ADAL" clId="{7CD08640-17CE-4D5A-8537-5E180975B808}" dt="2022-05-23T16:28:30.355" v="2293"/>
          <ac:spMkLst>
            <pc:docMk/>
            <pc:sldMk cId="3947732518" sldId="356"/>
            <ac:spMk id="2" creationId="{3EFEACE2-DE6F-4AB9-8F62-9AE4ABE3FDF5}"/>
          </ac:spMkLst>
        </pc:spChg>
        <pc:spChg chg="mod ord">
          <ac:chgData name="Nina Karlstrøm" userId="3703e1d5-24cb-49b3-b0eb-35e6bfb46919" providerId="ADAL" clId="{7CD08640-17CE-4D5A-8537-5E180975B808}" dt="2022-05-23T16:36:24.047" v="2560" actId="20577"/>
          <ac:spMkLst>
            <pc:docMk/>
            <pc:sldMk cId="3947732518" sldId="356"/>
            <ac:spMk id="3" creationId="{5EFE52C2-7009-1D45-9D3B-217456767EA3}"/>
          </ac:spMkLst>
        </pc:spChg>
        <pc:spChg chg="mod ord">
          <ac:chgData name="Nina Karlstrøm" userId="3703e1d5-24cb-49b3-b0eb-35e6bfb46919" providerId="ADAL" clId="{7CD08640-17CE-4D5A-8537-5E180975B808}" dt="2022-05-23T16:30:00.666" v="2348" actId="700"/>
          <ac:spMkLst>
            <pc:docMk/>
            <pc:sldMk cId="3947732518" sldId="356"/>
            <ac:spMk id="4" creationId="{BC905F85-1107-F14B-BE10-5E9342EEB786}"/>
          </ac:spMkLst>
        </pc:spChg>
        <pc:spChg chg="mod ord">
          <ac:chgData name="Nina Karlstrøm" userId="3703e1d5-24cb-49b3-b0eb-35e6bfb46919" providerId="ADAL" clId="{7CD08640-17CE-4D5A-8537-5E180975B808}" dt="2022-05-23T16:37:40.499" v="2562" actId="14100"/>
          <ac:spMkLst>
            <pc:docMk/>
            <pc:sldMk cId="3947732518" sldId="356"/>
            <ac:spMk id="5" creationId="{D8551E37-886C-4A21-8F32-1D2654D9F729}"/>
          </ac:spMkLst>
        </pc:spChg>
        <pc:spChg chg="add del mod">
          <ac:chgData name="Nina Karlstrøm" userId="3703e1d5-24cb-49b3-b0eb-35e6bfb46919" providerId="ADAL" clId="{7CD08640-17CE-4D5A-8537-5E180975B808}" dt="2022-05-23T16:28:30.355" v="2293"/>
          <ac:spMkLst>
            <pc:docMk/>
            <pc:sldMk cId="3947732518" sldId="356"/>
            <ac:spMk id="6" creationId="{26B4C48C-9F29-4635-AF87-1F31F3CC5557}"/>
          </ac:spMkLst>
        </pc:spChg>
        <pc:spChg chg="del mod">
          <ac:chgData name="Nina Karlstrøm" userId="3703e1d5-24cb-49b3-b0eb-35e6bfb46919" providerId="ADAL" clId="{7CD08640-17CE-4D5A-8537-5E180975B808}" dt="2022-05-23T16:28:44.386" v="2298" actId="478"/>
          <ac:spMkLst>
            <pc:docMk/>
            <pc:sldMk cId="3947732518" sldId="356"/>
            <ac:spMk id="7" creationId="{D950C7AA-4ED1-4D44-9481-1459A0B315CD}"/>
          </ac:spMkLst>
        </pc:spChg>
        <pc:spChg chg="add del mod">
          <ac:chgData name="Nina Karlstrøm" userId="3703e1d5-24cb-49b3-b0eb-35e6bfb46919" providerId="ADAL" clId="{7CD08640-17CE-4D5A-8537-5E180975B808}" dt="2022-05-23T16:28:30.355" v="2293"/>
          <ac:spMkLst>
            <pc:docMk/>
            <pc:sldMk cId="3947732518" sldId="356"/>
            <ac:spMk id="8" creationId="{30ABF60C-B544-4D6C-922C-A6DD2CF9E549}"/>
          </ac:spMkLst>
        </pc:spChg>
        <pc:spChg chg="del mod">
          <ac:chgData name="Nina Karlstrøm" userId="3703e1d5-24cb-49b3-b0eb-35e6bfb46919" providerId="ADAL" clId="{7CD08640-17CE-4D5A-8537-5E180975B808}" dt="2022-05-23T16:28:44.386" v="2300"/>
          <ac:spMkLst>
            <pc:docMk/>
            <pc:sldMk cId="3947732518" sldId="356"/>
            <ac:spMk id="9" creationId="{4C9FF7DB-E992-4863-AC08-F5EB479623DD}"/>
          </ac:spMkLst>
        </pc:spChg>
        <pc:spChg chg="add mod ord">
          <ac:chgData name="Nina Karlstrøm" userId="3703e1d5-24cb-49b3-b0eb-35e6bfb46919" providerId="ADAL" clId="{7CD08640-17CE-4D5A-8537-5E180975B808}" dt="2022-05-23T16:38:32.581" v="2600" actId="20577"/>
          <ac:spMkLst>
            <pc:docMk/>
            <pc:sldMk cId="3947732518" sldId="356"/>
            <ac:spMk id="11" creationId="{C58B3A08-E07E-4141-BB75-6FE499FD2068}"/>
          </ac:spMkLst>
        </pc:spChg>
        <pc:spChg chg="mod">
          <ac:chgData name="Nina Karlstrøm" userId="3703e1d5-24cb-49b3-b0eb-35e6bfb46919" providerId="ADAL" clId="{7CD08640-17CE-4D5A-8537-5E180975B808}" dt="2022-05-23T16:28:12.875" v="2290" actId="14100"/>
          <ac:spMkLst>
            <pc:docMk/>
            <pc:sldMk cId="3947732518" sldId="356"/>
            <ac:spMk id="15" creationId="{601985CF-B0AD-478D-AE2E-6D2C8D869A00}"/>
          </ac:spMkLst>
        </pc:spChg>
      </pc:sldChg>
      <pc:sldChg chg="addSp delSp modSp mod chgLayout">
        <pc:chgData name="Nina Karlstrøm" userId="3703e1d5-24cb-49b3-b0eb-35e6bfb46919" providerId="ADAL" clId="{7CD08640-17CE-4D5A-8537-5E180975B808}" dt="2022-05-23T18:22:14.356" v="3406" actId="1076"/>
        <pc:sldMkLst>
          <pc:docMk/>
          <pc:sldMk cId="2280828704" sldId="357"/>
        </pc:sldMkLst>
        <pc:spChg chg="mod ord">
          <ac:chgData name="Nina Karlstrøm" userId="3703e1d5-24cb-49b3-b0eb-35e6bfb46919" providerId="ADAL" clId="{7CD08640-17CE-4D5A-8537-5E180975B808}" dt="2022-05-23T18:17:20.782" v="3306" actId="6549"/>
          <ac:spMkLst>
            <pc:docMk/>
            <pc:sldMk cId="2280828704" sldId="357"/>
            <ac:spMk id="3" creationId="{5EFE52C2-7009-1D45-9D3B-217456767EA3}"/>
          </ac:spMkLst>
        </pc:spChg>
        <pc:spChg chg="mod ord">
          <ac:chgData name="Nina Karlstrøm" userId="3703e1d5-24cb-49b3-b0eb-35e6bfb46919" providerId="ADAL" clId="{7CD08640-17CE-4D5A-8537-5E180975B808}" dt="2022-05-23T18:17:06.974" v="3304" actId="700"/>
          <ac:spMkLst>
            <pc:docMk/>
            <pc:sldMk cId="2280828704" sldId="357"/>
            <ac:spMk id="4" creationId="{BC905F85-1107-F14B-BE10-5E9342EEB786}"/>
          </ac:spMkLst>
        </pc:spChg>
        <pc:spChg chg="mod ord">
          <ac:chgData name="Nina Karlstrøm" userId="3703e1d5-24cb-49b3-b0eb-35e6bfb46919" providerId="ADAL" clId="{7CD08640-17CE-4D5A-8537-5E180975B808}" dt="2022-05-23T18:18:06.283" v="3316" actId="14100"/>
          <ac:spMkLst>
            <pc:docMk/>
            <pc:sldMk cId="2280828704" sldId="357"/>
            <ac:spMk id="5" creationId="{D8551E37-886C-4A21-8F32-1D2654D9F729}"/>
          </ac:spMkLst>
        </pc:spChg>
        <pc:spChg chg="del mod">
          <ac:chgData name="Nina Karlstrøm" userId="3703e1d5-24cb-49b3-b0eb-35e6bfb46919" providerId="ADAL" clId="{7CD08640-17CE-4D5A-8537-5E180975B808}" dt="2022-05-23T18:17:48.430" v="3312"/>
          <ac:spMkLst>
            <pc:docMk/>
            <pc:sldMk cId="2280828704" sldId="357"/>
            <ac:spMk id="7" creationId="{625BDB1F-7AEF-49BA-89D5-DB3B51DF5343}"/>
          </ac:spMkLst>
        </pc:spChg>
        <pc:spChg chg="add del mod">
          <ac:chgData name="Nina Karlstrøm" userId="3703e1d5-24cb-49b3-b0eb-35e6bfb46919" providerId="ADAL" clId="{7CD08640-17CE-4D5A-8537-5E180975B808}" dt="2022-05-23T18:14:19.145" v="3204"/>
          <ac:spMkLst>
            <pc:docMk/>
            <pc:sldMk cId="2280828704" sldId="357"/>
            <ac:spMk id="9" creationId="{AB9BD4CE-1C4C-405F-9DA6-A8986A781F83}"/>
          </ac:spMkLst>
        </pc:spChg>
        <pc:spChg chg="add mod">
          <ac:chgData name="Nina Karlstrøm" userId="3703e1d5-24cb-49b3-b0eb-35e6bfb46919" providerId="ADAL" clId="{7CD08640-17CE-4D5A-8537-5E180975B808}" dt="2022-05-23T18:18:58.669" v="3330" actId="20577"/>
          <ac:spMkLst>
            <pc:docMk/>
            <pc:sldMk cId="2280828704" sldId="357"/>
            <ac:spMk id="11" creationId="{AB5FF157-E15F-4303-B58F-B237330ADED9}"/>
          </ac:spMkLst>
        </pc:spChg>
        <pc:spChg chg="add mod">
          <ac:chgData name="Nina Karlstrøm" userId="3703e1d5-24cb-49b3-b0eb-35e6bfb46919" providerId="ADAL" clId="{7CD08640-17CE-4D5A-8537-5E180975B808}" dt="2022-05-23T18:19:26.747" v="3345" actId="1076"/>
          <ac:spMkLst>
            <pc:docMk/>
            <pc:sldMk cId="2280828704" sldId="357"/>
            <ac:spMk id="12" creationId="{4B16533F-FC48-4AED-9DCE-46B9B67F8E4E}"/>
          </ac:spMkLst>
        </pc:spChg>
        <pc:spChg chg="add mod">
          <ac:chgData name="Nina Karlstrøm" userId="3703e1d5-24cb-49b3-b0eb-35e6bfb46919" providerId="ADAL" clId="{7CD08640-17CE-4D5A-8537-5E180975B808}" dt="2022-05-23T18:20:13.250" v="3370" actId="1076"/>
          <ac:spMkLst>
            <pc:docMk/>
            <pc:sldMk cId="2280828704" sldId="357"/>
            <ac:spMk id="13" creationId="{E3077DA6-251E-4248-ACF7-9CDE5A982EFA}"/>
          </ac:spMkLst>
        </pc:spChg>
        <pc:spChg chg="add mod">
          <ac:chgData name="Nina Karlstrøm" userId="3703e1d5-24cb-49b3-b0eb-35e6bfb46919" providerId="ADAL" clId="{7CD08640-17CE-4D5A-8537-5E180975B808}" dt="2022-05-23T18:20:16.450" v="3371" actId="1076"/>
          <ac:spMkLst>
            <pc:docMk/>
            <pc:sldMk cId="2280828704" sldId="357"/>
            <ac:spMk id="14" creationId="{4DA438D6-0C1B-426C-89BA-1467BD35329B}"/>
          </ac:spMkLst>
        </pc:spChg>
        <pc:spChg chg="mod">
          <ac:chgData name="Nina Karlstrøm" userId="3703e1d5-24cb-49b3-b0eb-35e6bfb46919" providerId="ADAL" clId="{7CD08640-17CE-4D5A-8537-5E180975B808}" dt="2022-05-23T18:08:40.038" v="3156" actId="6549"/>
          <ac:spMkLst>
            <pc:docMk/>
            <pc:sldMk cId="2280828704" sldId="357"/>
            <ac:spMk id="15" creationId="{601985CF-B0AD-478D-AE2E-6D2C8D869A00}"/>
          </ac:spMkLst>
        </pc:spChg>
        <pc:spChg chg="add mod">
          <ac:chgData name="Nina Karlstrøm" userId="3703e1d5-24cb-49b3-b0eb-35e6bfb46919" providerId="ADAL" clId="{7CD08640-17CE-4D5A-8537-5E180975B808}" dt="2022-05-23T18:20:53.362" v="3382" actId="1076"/>
          <ac:spMkLst>
            <pc:docMk/>
            <pc:sldMk cId="2280828704" sldId="357"/>
            <ac:spMk id="16" creationId="{62D04FC9-A194-4A7C-A60E-CE68B6CFD250}"/>
          </ac:spMkLst>
        </pc:spChg>
        <pc:spChg chg="add mod">
          <ac:chgData name="Nina Karlstrøm" userId="3703e1d5-24cb-49b3-b0eb-35e6bfb46919" providerId="ADAL" clId="{7CD08640-17CE-4D5A-8537-5E180975B808}" dt="2022-05-23T18:21:41.171" v="3398" actId="1076"/>
          <ac:spMkLst>
            <pc:docMk/>
            <pc:sldMk cId="2280828704" sldId="357"/>
            <ac:spMk id="17" creationId="{9A1E5F03-E77D-4892-92C7-DF280C7816BC}"/>
          </ac:spMkLst>
        </pc:spChg>
        <pc:spChg chg="add mod">
          <ac:chgData name="Nina Karlstrøm" userId="3703e1d5-24cb-49b3-b0eb-35e6bfb46919" providerId="ADAL" clId="{7CD08640-17CE-4D5A-8537-5E180975B808}" dt="2022-05-23T18:22:14.356" v="3406" actId="1076"/>
          <ac:spMkLst>
            <pc:docMk/>
            <pc:sldMk cId="2280828704" sldId="357"/>
            <ac:spMk id="18" creationId="{3FF7BBA5-F4F3-4C84-946A-4A33ECAECF58}"/>
          </ac:spMkLst>
        </pc:spChg>
        <pc:picChg chg="add del mod">
          <ac:chgData name="Nina Karlstrøm" userId="3703e1d5-24cb-49b3-b0eb-35e6bfb46919" providerId="ADAL" clId="{7CD08640-17CE-4D5A-8537-5E180975B808}" dt="2022-05-23T18:15:05.104" v="3232" actId="21"/>
          <ac:picMkLst>
            <pc:docMk/>
            <pc:sldMk cId="2280828704" sldId="357"/>
            <ac:picMk id="2" creationId="{4F86DCDE-4161-44A3-BC5E-74BCC6795C9E}"/>
          </ac:picMkLst>
        </pc:picChg>
        <pc:picChg chg="del">
          <ac:chgData name="Nina Karlstrøm" userId="3703e1d5-24cb-49b3-b0eb-35e6bfb46919" providerId="ADAL" clId="{7CD08640-17CE-4D5A-8537-5E180975B808}" dt="2022-05-23T11:46:48.616" v="214" actId="478"/>
          <ac:picMkLst>
            <pc:docMk/>
            <pc:sldMk cId="2280828704" sldId="357"/>
            <ac:picMk id="6" creationId="{0AFB3B07-97BE-46ED-95EC-35C210B6E8B7}"/>
          </ac:picMkLst>
        </pc:picChg>
        <pc:picChg chg="add mod">
          <ac:chgData name="Nina Karlstrøm" userId="3703e1d5-24cb-49b3-b0eb-35e6bfb46919" providerId="ADAL" clId="{7CD08640-17CE-4D5A-8537-5E180975B808}" dt="2022-05-23T18:17:40.731" v="3309" actId="27614"/>
          <ac:picMkLst>
            <pc:docMk/>
            <pc:sldMk cId="2280828704" sldId="357"/>
            <ac:picMk id="10" creationId="{4E914585-0A5D-4701-9A97-7CEC18B586C5}"/>
          </ac:picMkLst>
        </pc:picChg>
      </pc:sldChg>
      <pc:sldChg chg="del">
        <pc:chgData name="Nina Karlstrøm" userId="3703e1d5-24cb-49b3-b0eb-35e6bfb46919" providerId="ADAL" clId="{7CD08640-17CE-4D5A-8537-5E180975B808}" dt="2022-05-24T06:44:01.679" v="5114" actId="2696"/>
        <pc:sldMkLst>
          <pc:docMk/>
          <pc:sldMk cId="2505300991" sldId="358"/>
        </pc:sldMkLst>
      </pc:sldChg>
      <pc:sldChg chg="delSp modSp mod">
        <pc:chgData name="Nina Karlstrøm" userId="3703e1d5-24cb-49b3-b0eb-35e6bfb46919" providerId="ADAL" clId="{7CD08640-17CE-4D5A-8537-5E180975B808}" dt="2022-05-24T06:50:12.878" v="5318" actId="20577"/>
        <pc:sldMkLst>
          <pc:docMk/>
          <pc:sldMk cId="1002703470" sldId="359"/>
        </pc:sldMkLst>
        <pc:spChg chg="mod">
          <ac:chgData name="Nina Karlstrøm" userId="3703e1d5-24cb-49b3-b0eb-35e6bfb46919" providerId="ADAL" clId="{7CD08640-17CE-4D5A-8537-5E180975B808}" dt="2022-05-23T16:29:21.716" v="2333" actId="20577"/>
          <ac:spMkLst>
            <pc:docMk/>
            <pc:sldMk cId="1002703470" sldId="359"/>
            <ac:spMk id="3" creationId="{5EFE52C2-7009-1D45-9D3B-217456767EA3}"/>
          </ac:spMkLst>
        </pc:spChg>
        <pc:spChg chg="mod">
          <ac:chgData name="Nina Karlstrøm" userId="3703e1d5-24cb-49b3-b0eb-35e6bfb46919" providerId="ADAL" clId="{7CD08640-17CE-4D5A-8537-5E180975B808}" dt="2022-05-23T12:13:25.601" v="306" actId="14100"/>
          <ac:spMkLst>
            <pc:docMk/>
            <pc:sldMk cId="1002703470" sldId="359"/>
            <ac:spMk id="5" creationId="{D8551E37-886C-4A21-8F32-1D2654D9F729}"/>
          </ac:spMkLst>
        </pc:spChg>
        <pc:spChg chg="mod">
          <ac:chgData name="Nina Karlstrøm" userId="3703e1d5-24cb-49b3-b0eb-35e6bfb46919" providerId="ADAL" clId="{7CD08640-17CE-4D5A-8537-5E180975B808}" dt="2022-05-23T12:10:39.739" v="244" actId="14100"/>
          <ac:spMkLst>
            <pc:docMk/>
            <pc:sldMk cId="1002703470" sldId="359"/>
            <ac:spMk id="6" creationId="{459E096B-26DD-5C45-B23B-B0D3C2D0EEF0}"/>
          </ac:spMkLst>
        </pc:spChg>
        <pc:spChg chg="mod">
          <ac:chgData name="Nina Karlstrøm" userId="3703e1d5-24cb-49b3-b0eb-35e6bfb46919" providerId="ADAL" clId="{7CD08640-17CE-4D5A-8537-5E180975B808}" dt="2022-05-24T06:45:01.694" v="5120" actId="20577"/>
          <ac:spMkLst>
            <pc:docMk/>
            <pc:sldMk cId="1002703470" sldId="359"/>
            <ac:spMk id="7" creationId="{BFC48867-3B8D-B64D-9AAD-9189765EA269}"/>
          </ac:spMkLst>
        </pc:spChg>
        <pc:spChg chg="mod">
          <ac:chgData name="Nina Karlstrøm" userId="3703e1d5-24cb-49b3-b0eb-35e6bfb46919" providerId="ADAL" clId="{7CD08640-17CE-4D5A-8537-5E180975B808}" dt="2022-05-23T12:11:11.936" v="246" actId="14100"/>
          <ac:spMkLst>
            <pc:docMk/>
            <pc:sldMk cId="1002703470" sldId="359"/>
            <ac:spMk id="8" creationId="{EE4F79D6-24BD-7A47-9B5A-95C316444517}"/>
          </ac:spMkLst>
        </pc:spChg>
        <pc:spChg chg="mod">
          <ac:chgData name="Nina Karlstrøm" userId="3703e1d5-24cb-49b3-b0eb-35e6bfb46919" providerId="ADAL" clId="{7CD08640-17CE-4D5A-8537-5E180975B808}" dt="2022-05-23T12:40:24.148" v="586" actId="14100"/>
          <ac:spMkLst>
            <pc:docMk/>
            <pc:sldMk cId="1002703470" sldId="359"/>
            <ac:spMk id="9" creationId="{BC5B83AF-B9AB-EE4E-8711-C6C99D7335AB}"/>
          </ac:spMkLst>
        </pc:spChg>
        <pc:spChg chg="mod">
          <ac:chgData name="Nina Karlstrøm" userId="3703e1d5-24cb-49b3-b0eb-35e6bfb46919" providerId="ADAL" clId="{7CD08640-17CE-4D5A-8537-5E180975B808}" dt="2022-05-24T06:50:12.878" v="5318" actId="20577"/>
          <ac:spMkLst>
            <pc:docMk/>
            <pc:sldMk cId="1002703470" sldId="359"/>
            <ac:spMk id="14" creationId="{6233CFA7-2F12-F245-B1E0-BEB94B5070B5}"/>
          </ac:spMkLst>
        </pc:spChg>
        <pc:spChg chg="mod">
          <ac:chgData name="Nina Karlstrøm" userId="3703e1d5-24cb-49b3-b0eb-35e6bfb46919" providerId="ADAL" clId="{7CD08640-17CE-4D5A-8537-5E180975B808}" dt="2022-05-23T12:10:34.869" v="243" actId="6549"/>
          <ac:spMkLst>
            <pc:docMk/>
            <pc:sldMk cId="1002703470" sldId="359"/>
            <ac:spMk id="15" creationId="{601985CF-B0AD-478D-AE2E-6D2C8D869A00}"/>
          </ac:spMkLst>
        </pc:spChg>
        <pc:spChg chg="mod">
          <ac:chgData name="Nina Karlstrøm" userId="3703e1d5-24cb-49b3-b0eb-35e6bfb46919" providerId="ADAL" clId="{7CD08640-17CE-4D5A-8537-5E180975B808}" dt="2022-05-23T12:42:23.290" v="696" actId="20577"/>
          <ac:spMkLst>
            <pc:docMk/>
            <pc:sldMk cId="1002703470" sldId="359"/>
            <ac:spMk id="17" creationId="{B227663F-EE1E-1A41-ACB2-53004484F522}"/>
          </ac:spMkLst>
        </pc:spChg>
        <pc:picChg chg="del">
          <ac:chgData name="Nina Karlstrøm" userId="3703e1d5-24cb-49b3-b0eb-35e6bfb46919" providerId="ADAL" clId="{7CD08640-17CE-4D5A-8537-5E180975B808}" dt="2022-05-23T12:11:31.589" v="248" actId="21"/>
          <ac:picMkLst>
            <pc:docMk/>
            <pc:sldMk cId="1002703470" sldId="359"/>
            <ac:picMk id="10" creationId="{DF761BE9-BBF4-1445-AEB0-F07EC64039BD}"/>
          </ac:picMkLst>
        </pc:picChg>
        <pc:picChg chg="del">
          <ac:chgData name="Nina Karlstrøm" userId="3703e1d5-24cb-49b3-b0eb-35e6bfb46919" providerId="ADAL" clId="{7CD08640-17CE-4D5A-8537-5E180975B808}" dt="2022-05-23T12:11:36.570" v="249" actId="21"/>
          <ac:picMkLst>
            <pc:docMk/>
            <pc:sldMk cId="1002703470" sldId="359"/>
            <ac:picMk id="11" creationId="{1FCB7EAE-C8EE-E741-A0B7-33FC882AF34E}"/>
          </ac:picMkLst>
        </pc:picChg>
        <pc:picChg chg="del">
          <ac:chgData name="Nina Karlstrøm" userId="3703e1d5-24cb-49b3-b0eb-35e6bfb46919" providerId="ADAL" clId="{7CD08640-17CE-4D5A-8537-5E180975B808}" dt="2022-05-23T12:11:40.748" v="250" actId="21"/>
          <ac:picMkLst>
            <pc:docMk/>
            <pc:sldMk cId="1002703470" sldId="359"/>
            <ac:picMk id="12" creationId="{994A3691-0F5E-D544-8CDF-60A07AB9617A}"/>
          </ac:picMkLst>
        </pc:picChg>
      </pc:sldChg>
      <pc:sldChg chg="addSp modSp mod">
        <pc:chgData name="Nina Karlstrøm" userId="3703e1d5-24cb-49b3-b0eb-35e6bfb46919" providerId="ADAL" clId="{7CD08640-17CE-4D5A-8537-5E180975B808}" dt="2022-05-23T16:21:28.694" v="1667" actId="20577"/>
        <pc:sldMkLst>
          <pc:docMk/>
          <pc:sldMk cId="4136764769" sldId="360"/>
        </pc:sldMkLst>
        <pc:spChg chg="mod">
          <ac:chgData name="Nina Karlstrøm" userId="3703e1d5-24cb-49b3-b0eb-35e6bfb46919" providerId="ADAL" clId="{7CD08640-17CE-4D5A-8537-5E180975B808}" dt="2022-05-23T13:38:06.529" v="1519" actId="14100"/>
          <ac:spMkLst>
            <pc:docMk/>
            <pc:sldMk cId="4136764769" sldId="360"/>
            <ac:spMk id="2" creationId="{B82EA3D8-EADE-43DB-8192-84B2ECE7A395}"/>
          </ac:spMkLst>
        </pc:spChg>
        <pc:spChg chg="mod">
          <ac:chgData name="Nina Karlstrøm" userId="3703e1d5-24cb-49b3-b0eb-35e6bfb46919" providerId="ADAL" clId="{7CD08640-17CE-4D5A-8537-5E180975B808}" dt="2022-05-23T13:44:37.691" v="1578" actId="20577"/>
          <ac:spMkLst>
            <pc:docMk/>
            <pc:sldMk cId="4136764769" sldId="360"/>
            <ac:spMk id="5" creationId="{D8551E37-886C-4A21-8F32-1D2654D9F729}"/>
          </ac:spMkLst>
        </pc:spChg>
        <pc:spChg chg="mod">
          <ac:chgData name="Nina Karlstrøm" userId="3703e1d5-24cb-49b3-b0eb-35e6bfb46919" providerId="ADAL" clId="{7CD08640-17CE-4D5A-8537-5E180975B808}" dt="2022-05-23T16:21:28.694" v="1667" actId="20577"/>
          <ac:spMkLst>
            <pc:docMk/>
            <pc:sldMk cId="4136764769" sldId="360"/>
            <ac:spMk id="15" creationId="{601985CF-B0AD-478D-AE2E-6D2C8D869A00}"/>
          </ac:spMkLst>
        </pc:spChg>
        <pc:picChg chg="add mod modCrop">
          <ac:chgData name="Nina Karlstrøm" userId="3703e1d5-24cb-49b3-b0eb-35e6bfb46919" providerId="ADAL" clId="{7CD08640-17CE-4D5A-8537-5E180975B808}" dt="2022-05-23T13:42:31.102" v="1531" actId="14100"/>
          <ac:picMkLst>
            <pc:docMk/>
            <pc:sldMk cId="4136764769" sldId="360"/>
            <ac:picMk id="8" creationId="{AEBC6459-4AE7-4893-A0B5-AF206585ABB2}"/>
          </ac:picMkLst>
        </pc:picChg>
      </pc:sldChg>
      <pc:sldChg chg="modSp add mod">
        <pc:chgData name="Nina Karlstrøm" userId="3703e1d5-24cb-49b3-b0eb-35e6bfb46919" providerId="ADAL" clId="{7CD08640-17CE-4D5A-8537-5E180975B808}" dt="2022-05-24T07:45:08.818" v="6543" actId="20577"/>
        <pc:sldMkLst>
          <pc:docMk/>
          <pc:sldMk cId="1695276953" sldId="361"/>
        </pc:sldMkLst>
        <pc:spChg chg="mod">
          <ac:chgData name="Nina Karlstrøm" userId="3703e1d5-24cb-49b3-b0eb-35e6bfb46919" providerId="ADAL" clId="{7CD08640-17CE-4D5A-8537-5E180975B808}" dt="2022-05-23T16:29:28.368" v="2344" actId="20577"/>
          <ac:spMkLst>
            <pc:docMk/>
            <pc:sldMk cId="1695276953" sldId="361"/>
            <ac:spMk id="3" creationId="{5EFE52C2-7009-1D45-9D3B-217456767EA3}"/>
          </ac:spMkLst>
        </pc:spChg>
        <pc:spChg chg="mod">
          <ac:chgData name="Nina Karlstrøm" userId="3703e1d5-24cb-49b3-b0eb-35e6bfb46919" providerId="ADAL" clId="{7CD08640-17CE-4D5A-8537-5E180975B808}" dt="2022-05-23T18:13:39.891" v="3200" actId="20577"/>
          <ac:spMkLst>
            <pc:docMk/>
            <pc:sldMk cId="1695276953" sldId="361"/>
            <ac:spMk id="5" creationId="{D8551E37-886C-4A21-8F32-1D2654D9F729}"/>
          </ac:spMkLst>
        </pc:spChg>
        <pc:spChg chg="mod">
          <ac:chgData name="Nina Karlstrøm" userId="3703e1d5-24cb-49b3-b0eb-35e6bfb46919" providerId="ADAL" clId="{7CD08640-17CE-4D5A-8537-5E180975B808}" dt="2022-05-24T07:45:08.818" v="6543" actId="20577"/>
          <ac:spMkLst>
            <pc:docMk/>
            <pc:sldMk cId="1695276953" sldId="361"/>
            <ac:spMk id="7" creationId="{BFC48867-3B8D-B64D-9AAD-9189765EA269}"/>
          </ac:spMkLst>
        </pc:spChg>
        <pc:spChg chg="mod">
          <ac:chgData name="Nina Karlstrøm" userId="3703e1d5-24cb-49b3-b0eb-35e6bfb46919" providerId="ADAL" clId="{7CD08640-17CE-4D5A-8537-5E180975B808}" dt="2022-05-23T13:19:26.039" v="1050" actId="20577"/>
          <ac:spMkLst>
            <pc:docMk/>
            <pc:sldMk cId="1695276953" sldId="361"/>
            <ac:spMk id="14" creationId="{6233CFA7-2F12-F245-B1E0-BEB94B5070B5}"/>
          </ac:spMkLst>
        </pc:spChg>
        <pc:spChg chg="mod">
          <ac:chgData name="Nina Karlstrøm" userId="3703e1d5-24cb-49b3-b0eb-35e6bfb46919" providerId="ADAL" clId="{7CD08640-17CE-4D5A-8537-5E180975B808}" dt="2022-05-23T13:20:05.865" v="1166" actId="20577"/>
          <ac:spMkLst>
            <pc:docMk/>
            <pc:sldMk cId="1695276953" sldId="361"/>
            <ac:spMk id="17" creationId="{B227663F-EE1E-1A41-ACB2-53004484F522}"/>
          </ac:spMkLst>
        </pc:spChg>
      </pc:sldChg>
      <pc:sldChg chg="modSp add mod">
        <pc:chgData name="Nina Karlstrøm" userId="3703e1d5-24cb-49b3-b0eb-35e6bfb46919" providerId="ADAL" clId="{7CD08640-17CE-4D5A-8537-5E180975B808}" dt="2022-05-23T18:05:05.828" v="3071" actId="20577"/>
        <pc:sldMkLst>
          <pc:docMk/>
          <pc:sldMk cId="2666139349" sldId="362"/>
        </pc:sldMkLst>
        <pc:spChg chg="mod">
          <ac:chgData name="Nina Karlstrøm" userId="3703e1d5-24cb-49b3-b0eb-35e6bfb46919" providerId="ADAL" clId="{7CD08640-17CE-4D5A-8537-5E180975B808}" dt="2022-05-23T16:39:39.559" v="2709" actId="20577"/>
          <ac:spMkLst>
            <pc:docMk/>
            <pc:sldMk cId="2666139349" sldId="362"/>
            <ac:spMk id="5" creationId="{D8551E37-886C-4A21-8F32-1D2654D9F729}"/>
          </ac:spMkLst>
        </pc:spChg>
        <pc:spChg chg="mod">
          <ac:chgData name="Nina Karlstrøm" userId="3703e1d5-24cb-49b3-b0eb-35e6bfb46919" providerId="ADAL" clId="{7CD08640-17CE-4D5A-8537-5E180975B808}" dt="2022-05-23T18:05:05.828" v="3071" actId="20577"/>
          <ac:spMkLst>
            <pc:docMk/>
            <pc:sldMk cId="2666139349" sldId="362"/>
            <ac:spMk id="11" creationId="{C58B3A08-E07E-4141-BB75-6FE499FD2068}"/>
          </ac:spMkLst>
        </pc:spChg>
      </pc:sldChg>
      <pc:sldChg chg="addSp delSp modSp new mod setBg">
        <pc:chgData name="Nina Karlstrøm" userId="3703e1d5-24cb-49b3-b0eb-35e6bfb46919" providerId="ADAL" clId="{7CD08640-17CE-4D5A-8537-5E180975B808}" dt="2022-05-23T18:47:48.127" v="4723" actId="26606"/>
        <pc:sldMkLst>
          <pc:docMk/>
          <pc:sldMk cId="2361867663" sldId="363"/>
        </pc:sldMkLst>
        <pc:spChg chg="del">
          <ac:chgData name="Nina Karlstrøm" userId="3703e1d5-24cb-49b3-b0eb-35e6bfb46919" providerId="ADAL" clId="{7CD08640-17CE-4D5A-8537-5E180975B808}" dt="2022-05-23T18:47:48.127" v="4723" actId="26606"/>
          <ac:spMkLst>
            <pc:docMk/>
            <pc:sldMk cId="2361867663" sldId="363"/>
            <ac:spMk id="2" creationId="{F5744721-F2B4-4EA4-B8F2-1754A1C99726}"/>
          </ac:spMkLst>
        </pc:spChg>
        <pc:spChg chg="del">
          <ac:chgData name="Nina Karlstrøm" userId="3703e1d5-24cb-49b3-b0eb-35e6bfb46919" providerId="ADAL" clId="{7CD08640-17CE-4D5A-8537-5E180975B808}" dt="2022-05-23T18:47:48.127" v="4723" actId="26606"/>
          <ac:spMkLst>
            <pc:docMk/>
            <pc:sldMk cId="2361867663" sldId="363"/>
            <ac:spMk id="3" creationId="{980B5344-6E65-4262-B48C-BFB16B5924FF}"/>
          </ac:spMkLst>
        </pc:spChg>
        <pc:spChg chg="add">
          <ac:chgData name="Nina Karlstrøm" userId="3703e1d5-24cb-49b3-b0eb-35e6bfb46919" providerId="ADAL" clId="{7CD08640-17CE-4D5A-8537-5E180975B808}" dt="2022-05-23T18:47:48.127" v="4723" actId="26606"/>
          <ac:spMkLst>
            <pc:docMk/>
            <pc:sldMk cId="2361867663" sldId="363"/>
            <ac:spMk id="9" creationId="{42A4FC2C-047E-45A5-965D-8E1E3BF09BC6}"/>
          </ac:spMkLst>
        </pc:spChg>
        <pc:picChg chg="add mod">
          <ac:chgData name="Nina Karlstrøm" userId="3703e1d5-24cb-49b3-b0eb-35e6bfb46919" providerId="ADAL" clId="{7CD08640-17CE-4D5A-8537-5E180975B808}" dt="2022-05-23T18:47:48.127" v="4723" actId="26606"/>
          <ac:picMkLst>
            <pc:docMk/>
            <pc:sldMk cId="2361867663" sldId="363"/>
            <ac:picMk id="4" creationId="{60C1B494-D2AC-4F1A-B7FE-6696E8A53ADA}"/>
          </ac:picMkLst>
        </pc:picChg>
      </pc:sldChg>
      <pc:sldChg chg="modSp add del mod">
        <pc:chgData name="Nina Karlstrøm" userId="3703e1d5-24cb-49b3-b0eb-35e6bfb46919" providerId="ADAL" clId="{7CD08640-17CE-4D5A-8537-5E180975B808}" dt="2022-05-24T07:49:23.027" v="6544" actId="2696"/>
        <pc:sldMkLst>
          <pc:docMk/>
          <pc:sldMk cId="404933506" sldId="364"/>
        </pc:sldMkLst>
        <pc:spChg chg="mod">
          <ac:chgData name="Nina Karlstrøm" userId="3703e1d5-24cb-49b3-b0eb-35e6bfb46919" providerId="ADAL" clId="{7CD08640-17CE-4D5A-8537-5E180975B808}" dt="2022-05-23T18:49:16.410" v="4767" actId="20577"/>
          <ac:spMkLst>
            <pc:docMk/>
            <pc:sldMk cId="404933506" sldId="364"/>
            <ac:spMk id="5" creationId="{505EAD2D-A56E-A040-9F43-E7D6DEBDDB9F}"/>
          </ac:spMkLst>
        </pc:spChg>
        <pc:spChg chg="mod">
          <ac:chgData name="Nina Karlstrøm" userId="3703e1d5-24cb-49b3-b0eb-35e6bfb46919" providerId="ADAL" clId="{7CD08640-17CE-4D5A-8537-5E180975B808}" dt="2022-05-23T18:50:50.267" v="5113" actId="20577"/>
          <ac:spMkLst>
            <pc:docMk/>
            <pc:sldMk cId="404933506" sldId="364"/>
            <ac:spMk id="7" creationId="{C1FFAD03-3B5D-3847-937D-2AB34ED1C409}"/>
          </ac:spMkLst>
        </pc:spChg>
      </pc:sldChg>
      <pc:sldChg chg="modSp add mod">
        <pc:chgData name="Nina Karlstrøm" userId="3703e1d5-24cb-49b3-b0eb-35e6bfb46919" providerId="ADAL" clId="{7CD08640-17CE-4D5A-8537-5E180975B808}" dt="2022-05-24T07:08:16.284" v="5909" actId="20577"/>
        <pc:sldMkLst>
          <pc:docMk/>
          <pc:sldMk cId="1010095311" sldId="365"/>
        </pc:sldMkLst>
        <pc:spChg chg="mod">
          <ac:chgData name="Nina Karlstrøm" userId="3703e1d5-24cb-49b3-b0eb-35e6bfb46919" providerId="ADAL" clId="{7CD08640-17CE-4D5A-8537-5E180975B808}" dt="2022-05-24T06:52:28.378" v="5363" actId="20577"/>
          <ac:spMkLst>
            <pc:docMk/>
            <pc:sldMk cId="1010095311" sldId="365"/>
            <ac:spMk id="5" creationId="{D8551E37-886C-4A21-8F32-1D2654D9F729}"/>
          </ac:spMkLst>
        </pc:spChg>
        <pc:spChg chg="mod">
          <ac:chgData name="Nina Karlstrøm" userId="3703e1d5-24cb-49b3-b0eb-35e6bfb46919" providerId="ADAL" clId="{7CD08640-17CE-4D5A-8537-5E180975B808}" dt="2022-05-24T07:08:16.284" v="5909" actId="20577"/>
          <ac:spMkLst>
            <pc:docMk/>
            <pc:sldMk cId="1010095311" sldId="365"/>
            <ac:spMk id="7" creationId="{BFC48867-3B8D-B64D-9AAD-9189765EA269}"/>
          </ac:spMkLst>
        </pc:spChg>
        <pc:spChg chg="mod">
          <ac:chgData name="Nina Karlstrøm" userId="3703e1d5-24cb-49b3-b0eb-35e6bfb46919" providerId="ADAL" clId="{7CD08640-17CE-4D5A-8537-5E180975B808}" dt="2022-05-24T07:04:53.403" v="5475" actId="20577"/>
          <ac:spMkLst>
            <pc:docMk/>
            <pc:sldMk cId="1010095311" sldId="365"/>
            <ac:spMk id="14" creationId="{6233CFA7-2F12-F245-B1E0-BEB94B5070B5}"/>
          </ac:spMkLst>
        </pc:spChg>
        <pc:spChg chg="mod">
          <ac:chgData name="Nina Karlstrøm" userId="3703e1d5-24cb-49b3-b0eb-35e6bfb46919" providerId="ADAL" clId="{7CD08640-17CE-4D5A-8537-5E180975B808}" dt="2022-05-24T07:05:26.356" v="5642" actId="20577"/>
          <ac:spMkLst>
            <pc:docMk/>
            <pc:sldMk cId="1010095311" sldId="365"/>
            <ac:spMk id="17" creationId="{B227663F-EE1E-1A41-ACB2-53004484F522}"/>
          </ac:spMkLst>
        </pc:spChg>
      </pc:sldChg>
      <pc:sldChg chg="addSp delSp modSp add mod ord modClrScheme chgLayout">
        <pc:chgData name="Nina Karlstrøm" userId="3703e1d5-24cb-49b3-b0eb-35e6bfb46919" providerId="ADAL" clId="{7CD08640-17CE-4D5A-8537-5E180975B808}" dt="2022-05-24T07:34:09.025" v="6481" actId="20577"/>
        <pc:sldMkLst>
          <pc:docMk/>
          <pc:sldMk cId="1378406360" sldId="366"/>
        </pc:sldMkLst>
        <pc:spChg chg="add del mod ord">
          <ac:chgData name="Nina Karlstrøm" userId="3703e1d5-24cb-49b3-b0eb-35e6bfb46919" providerId="ADAL" clId="{7CD08640-17CE-4D5A-8537-5E180975B808}" dt="2022-05-24T07:21:16.353" v="6070" actId="700"/>
          <ac:spMkLst>
            <pc:docMk/>
            <pc:sldMk cId="1378406360" sldId="366"/>
            <ac:spMk id="2" creationId="{643BBA8D-9698-46E3-90C4-C753F89B80E3}"/>
          </ac:spMkLst>
        </pc:spChg>
        <pc:spChg chg="mod ord">
          <ac:chgData name="Nina Karlstrøm" userId="3703e1d5-24cb-49b3-b0eb-35e6bfb46919" providerId="ADAL" clId="{7CD08640-17CE-4D5A-8537-5E180975B808}" dt="2022-05-24T07:21:16.353" v="6070" actId="700"/>
          <ac:spMkLst>
            <pc:docMk/>
            <pc:sldMk cId="1378406360" sldId="366"/>
            <ac:spMk id="3" creationId="{5EFE52C2-7009-1D45-9D3B-217456767EA3}"/>
          </ac:spMkLst>
        </pc:spChg>
        <pc:spChg chg="mod ord">
          <ac:chgData name="Nina Karlstrøm" userId="3703e1d5-24cb-49b3-b0eb-35e6bfb46919" providerId="ADAL" clId="{7CD08640-17CE-4D5A-8537-5E180975B808}" dt="2022-05-24T07:21:16.353" v="6070" actId="700"/>
          <ac:spMkLst>
            <pc:docMk/>
            <pc:sldMk cId="1378406360" sldId="366"/>
            <ac:spMk id="4" creationId="{BC905F85-1107-F14B-BE10-5E9342EEB786}"/>
          </ac:spMkLst>
        </pc:spChg>
        <pc:spChg chg="add del mod ord">
          <ac:chgData name="Nina Karlstrøm" userId="3703e1d5-24cb-49b3-b0eb-35e6bfb46919" providerId="ADAL" clId="{7CD08640-17CE-4D5A-8537-5E180975B808}" dt="2022-05-24T07:34:09.025" v="6481" actId="20577"/>
          <ac:spMkLst>
            <pc:docMk/>
            <pc:sldMk cId="1378406360" sldId="366"/>
            <ac:spMk id="5" creationId="{D8551E37-886C-4A21-8F32-1D2654D9F729}"/>
          </ac:spMkLst>
        </pc:spChg>
        <pc:spChg chg="add del mod ord">
          <ac:chgData name="Nina Karlstrøm" userId="3703e1d5-24cb-49b3-b0eb-35e6bfb46919" providerId="ADAL" clId="{7CD08640-17CE-4D5A-8537-5E180975B808}" dt="2022-05-24T07:21:16.353" v="6070" actId="700"/>
          <ac:spMkLst>
            <pc:docMk/>
            <pc:sldMk cId="1378406360" sldId="366"/>
            <ac:spMk id="6" creationId="{9C6C80FB-567E-46E6-B1A3-DEE5FD8D0F33}"/>
          </ac:spMkLst>
        </pc:spChg>
        <pc:spChg chg="mod">
          <ac:chgData name="Nina Karlstrøm" userId="3703e1d5-24cb-49b3-b0eb-35e6bfb46919" providerId="ADAL" clId="{7CD08640-17CE-4D5A-8537-5E180975B808}" dt="2022-05-24T07:21:10.839" v="6068" actId="18245"/>
          <ac:spMkLst>
            <pc:docMk/>
            <pc:sldMk cId="1378406360" sldId="366"/>
            <ac:spMk id="9" creationId="{8708F72D-50C8-45AF-B37B-9B3A0E8BF07D}"/>
          </ac:spMkLst>
        </pc:spChg>
        <pc:spChg chg="del">
          <ac:chgData name="Nina Karlstrøm" userId="3703e1d5-24cb-49b3-b0eb-35e6bfb46919" providerId="ADAL" clId="{7CD08640-17CE-4D5A-8537-5E180975B808}" dt="2022-05-24T07:11:21.426" v="5925" actId="478"/>
          <ac:spMkLst>
            <pc:docMk/>
            <pc:sldMk cId="1378406360" sldId="366"/>
            <ac:spMk id="11" creationId="{AB5FF157-E15F-4303-B58F-B237330ADED9}"/>
          </ac:spMkLst>
        </pc:spChg>
        <pc:spChg chg="del mod">
          <ac:chgData name="Nina Karlstrøm" userId="3703e1d5-24cb-49b3-b0eb-35e6bfb46919" providerId="ADAL" clId="{7CD08640-17CE-4D5A-8537-5E180975B808}" dt="2022-05-24T07:11:38.524" v="5941"/>
          <ac:spMkLst>
            <pc:docMk/>
            <pc:sldMk cId="1378406360" sldId="366"/>
            <ac:spMk id="12" creationId="{4B16533F-FC48-4AED-9DCE-46B9B67F8E4E}"/>
          </ac:spMkLst>
        </pc:spChg>
        <pc:spChg chg="del mod">
          <ac:chgData name="Nina Karlstrøm" userId="3703e1d5-24cb-49b3-b0eb-35e6bfb46919" providerId="ADAL" clId="{7CD08640-17CE-4D5A-8537-5E180975B808}" dt="2022-05-24T07:11:38.524" v="5943"/>
          <ac:spMkLst>
            <pc:docMk/>
            <pc:sldMk cId="1378406360" sldId="366"/>
            <ac:spMk id="13" creationId="{E3077DA6-251E-4248-ACF7-9CDE5A982EFA}"/>
          </ac:spMkLst>
        </pc:spChg>
        <pc:spChg chg="del mod">
          <ac:chgData name="Nina Karlstrøm" userId="3703e1d5-24cb-49b3-b0eb-35e6bfb46919" providerId="ADAL" clId="{7CD08640-17CE-4D5A-8537-5E180975B808}" dt="2022-05-24T07:11:38.524" v="5945"/>
          <ac:spMkLst>
            <pc:docMk/>
            <pc:sldMk cId="1378406360" sldId="366"/>
            <ac:spMk id="14" creationId="{4DA438D6-0C1B-426C-89BA-1467BD35329B}"/>
          </ac:spMkLst>
        </pc:spChg>
        <pc:spChg chg="del">
          <ac:chgData name="Nina Karlstrøm" userId="3703e1d5-24cb-49b3-b0eb-35e6bfb46919" providerId="ADAL" clId="{7CD08640-17CE-4D5A-8537-5E180975B808}" dt="2022-05-24T07:11:01.015" v="5915" actId="478"/>
          <ac:spMkLst>
            <pc:docMk/>
            <pc:sldMk cId="1378406360" sldId="366"/>
            <ac:spMk id="15" creationId="{601985CF-B0AD-478D-AE2E-6D2C8D869A00}"/>
          </ac:spMkLst>
        </pc:spChg>
        <pc:spChg chg="del">
          <ac:chgData name="Nina Karlstrøm" userId="3703e1d5-24cb-49b3-b0eb-35e6bfb46919" providerId="ADAL" clId="{7CD08640-17CE-4D5A-8537-5E180975B808}" dt="2022-05-24T07:11:10.917" v="5918" actId="478"/>
          <ac:spMkLst>
            <pc:docMk/>
            <pc:sldMk cId="1378406360" sldId="366"/>
            <ac:spMk id="16" creationId="{62D04FC9-A194-4A7C-A60E-CE68B6CFD250}"/>
          </ac:spMkLst>
        </pc:spChg>
        <pc:spChg chg="del mod">
          <ac:chgData name="Nina Karlstrøm" userId="3703e1d5-24cb-49b3-b0eb-35e6bfb46919" providerId="ADAL" clId="{7CD08640-17CE-4D5A-8537-5E180975B808}" dt="2022-05-24T07:11:10.917" v="5920"/>
          <ac:spMkLst>
            <pc:docMk/>
            <pc:sldMk cId="1378406360" sldId="366"/>
            <ac:spMk id="17" creationId="{9A1E5F03-E77D-4892-92C7-DF280C7816BC}"/>
          </ac:spMkLst>
        </pc:spChg>
        <pc:spChg chg="del mod">
          <ac:chgData name="Nina Karlstrøm" userId="3703e1d5-24cb-49b3-b0eb-35e6bfb46919" providerId="ADAL" clId="{7CD08640-17CE-4D5A-8537-5E180975B808}" dt="2022-05-24T07:11:21.426" v="5927"/>
          <ac:spMkLst>
            <pc:docMk/>
            <pc:sldMk cId="1378406360" sldId="366"/>
            <ac:spMk id="18" creationId="{3FF7BBA5-F4F3-4C84-946A-4A33ECAECF58}"/>
          </ac:spMkLst>
        </pc:spChg>
        <pc:spChg chg="mod">
          <ac:chgData name="Nina Karlstrøm" userId="3703e1d5-24cb-49b3-b0eb-35e6bfb46919" providerId="ADAL" clId="{7CD08640-17CE-4D5A-8537-5E180975B808}" dt="2022-05-24T07:21:10.839" v="6068" actId="18245"/>
          <ac:spMkLst>
            <pc:docMk/>
            <pc:sldMk cId="1378406360" sldId="366"/>
            <ac:spMk id="19" creationId="{C1E8381B-2472-4014-95CF-EC2C4A508758}"/>
          </ac:spMkLst>
        </pc:spChg>
        <pc:spChg chg="mod">
          <ac:chgData name="Nina Karlstrøm" userId="3703e1d5-24cb-49b3-b0eb-35e6bfb46919" providerId="ADAL" clId="{7CD08640-17CE-4D5A-8537-5E180975B808}" dt="2022-05-24T07:21:10.839" v="6068" actId="18245"/>
          <ac:spMkLst>
            <pc:docMk/>
            <pc:sldMk cId="1378406360" sldId="366"/>
            <ac:spMk id="20" creationId="{6335A5CF-B3F7-49F2-BA49-A4DA3C4E7BF0}"/>
          </ac:spMkLst>
        </pc:spChg>
        <pc:spChg chg="mod">
          <ac:chgData name="Nina Karlstrøm" userId="3703e1d5-24cb-49b3-b0eb-35e6bfb46919" providerId="ADAL" clId="{7CD08640-17CE-4D5A-8537-5E180975B808}" dt="2022-05-24T07:21:10.839" v="6068" actId="18245"/>
          <ac:spMkLst>
            <pc:docMk/>
            <pc:sldMk cId="1378406360" sldId="366"/>
            <ac:spMk id="21" creationId="{8461CF1D-5166-4EFA-8B90-460CC23418A4}"/>
          </ac:spMkLst>
        </pc:spChg>
        <pc:spChg chg="mod">
          <ac:chgData name="Nina Karlstrøm" userId="3703e1d5-24cb-49b3-b0eb-35e6bfb46919" providerId="ADAL" clId="{7CD08640-17CE-4D5A-8537-5E180975B808}" dt="2022-05-24T07:21:10.839" v="6068" actId="18245"/>
          <ac:spMkLst>
            <pc:docMk/>
            <pc:sldMk cId="1378406360" sldId="366"/>
            <ac:spMk id="22" creationId="{419E1FDB-3EDE-4133-AE11-5B987A9CB93B}"/>
          </ac:spMkLst>
        </pc:spChg>
        <pc:spChg chg="mod">
          <ac:chgData name="Nina Karlstrøm" userId="3703e1d5-24cb-49b3-b0eb-35e6bfb46919" providerId="ADAL" clId="{7CD08640-17CE-4D5A-8537-5E180975B808}" dt="2022-05-24T07:21:10.839" v="6068" actId="18245"/>
          <ac:spMkLst>
            <pc:docMk/>
            <pc:sldMk cId="1378406360" sldId="366"/>
            <ac:spMk id="23" creationId="{53F6443C-C469-40F2-9E49-048CA6F7267D}"/>
          </ac:spMkLst>
        </pc:spChg>
        <pc:spChg chg="mod">
          <ac:chgData name="Nina Karlstrøm" userId="3703e1d5-24cb-49b3-b0eb-35e6bfb46919" providerId="ADAL" clId="{7CD08640-17CE-4D5A-8537-5E180975B808}" dt="2022-05-24T07:21:10.839" v="6068" actId="18245"/>
          <ac:spMkLst>
            <pc:docMk/>
            <pc:sldMk cId="1378406360" sldId="366"/>
            <ac:spMk id="24" creationId="{5ECF962F-1E5C-4F99-98B7-951F64AC6BB2}"/>
          </ac:spMkLst>
        </pc:spChg>
        <pc:spChg chg="mod">
          <ac:chgData name="Nina Karlstrøm" userId="3703e1d5-24cb-49b3-b0eb-35e6bfb46919" providerId="ADAL" clId="{7CD08640-17CE-4D5A-8537-5E180975B808}" dt="2022-05-24T07:21:10.839" v="6068" actId="18245"/>
          <ac:spMkLst>
            <pc:docMk/>
            <pc:sldMk cId="1378406360" sldId="366"/>
            <ac:spMk id="25" creationId="{51C11A51-876F-4FF8-8973-F9C0588F5922}"/>
          </ac:spMkLst>
        </pc:spChg>
        <pc:spChg chg="mod">
          <ac:chgData name="Nina Karlstrøm" userId="3703e1d5-24cb-49b3-b0eb-35e6bfb46919" providerId="ADAL" clId="{7CD08640-17CE-4D5A-8537-5E180975B808}" dt="2022-05-24T07:21:10.839" v="6068" actId="18245"/>
          <ac:spMkLst>
            <pc:docMk/>
            <pc:sldMk cId="1378406360" sldId="366"/>
            <ac:spMk id="26" creationId="{C966FC1A-16D0-4155-BED0-37D773DB40E6}"/>
          </ac:spMkLst>
        </pc:spChg>
        <pc:spChg chg="mod">
          <ac:chgData name="Nina Karlstrøm" userId="3703e1d5-24cb-49b3-b0eb-35e6bfb46919" providerId="ADAL" clId="{7CD08640-17CE-4D5A-8537-5E180975B808}" dt="2022-05-24T07:21:03.029" v="6067" actId="18245"/>
          <ac:spMkLst>
            <pc:docMk/>
            <pc:sldMk cId="1378406360" sldId="366"/>
            <ac:spMk id="27" creationId="{BA027A25-9BFB-4B45-9220-864B254E9499}"/>
          </ac:spMkLst>
        </pc:spChg>
        <pc:grpChg chg="mod">
          <ac:chgData name="Nina Karlstrøm" userId="3703e1d5-24cb-49b3-b0eb-35e6bfb46919" providerId="ADAL" clId="{7CD08640-17CE-4D5A-8537-5E180975B808}" dt="2022-05-24T07:21:10.839" v="6068" actId="18245"/>
          <ac:grpSpMkLst>
            <pc:docMk/>
            <pc:sldMk cId="1378406360" sldId="366"/>
            <ac:grpSpMk id="8" creationId="{03C8A5FD-91AD-4AFB-96BC-DD29D49C8B3D}"/>
          </ac:grpSpMkLst>
        </pc:grpChg>
        <pc:graphicFrameChg chg="add del mod modGraphic">
          <ac:chgData name="Nina Karlstrøm" userId="3703e1d5-24cb-49b3-b0eb-35e6bfb46919" providerId="ADAL" clId="{7CD08640-17CE-4D5A-8537-5E180975B808}" dt="2022-05-24T07:21:15.999" v="6069" actId="1032"/>
          <ac:graphicFrameMkLst>
            <pc:docMk/>
            <pc:sldMk cId="1378406360" sldId="366"/>
            <ac:graphicFrameMk id="7" creationId="{AE84A41A-2908-4DB6-BA01-5881EC51F581}"/>
          </ac:graphicFrameMkLst>
        </pc:graphicFrameChg>
        <pc:graphicFrameChg chg="add del mod modGraphic">
          <ac:chgData name="Nina Karlstrøm" userId="3703e1d5-24cb-49b3-b0eb-35e6bfb46919" providerId="ADAL" clId="{7CD08640-17CE-4D5A-8537-5E180975B808}" dt="2022-05-24T07:23:03.228" v="6085" actId="1032"/>
          <ac:graphicFrameMkLst>
            <pc:docMk/>
            <pc:sldMk cId="1378406360" sldId="366"/>
            <ac:graphicFrameMk id="28" creationId="{BB086A67-B05B-4BD5-B8CF-75A10D0F0109}"/>
          </ac:graphicFrameMkLst>
        </pc:graphicFrameChg>
        <pc:graphicFrameChg chg="add mod modGraphic">
          <ac:chgData name="Nina Karlstrøm" userId="3703e1d5-24cb-49b3-b0eb-35e6bfb46919" providerId="ADAL" clId="{7CD08640-17CE-4D5A-8537-5E180975B808}" dt="2022-05-24T07:25:20.459" v="6257" actId="20577"/>
          <ac:graphicFrameMkLst>
            <pc:docMk/>
            <pc:sldMk cId="1378406360" sldId="366"/>
            <ac:graphicFrameMk id="29" creationId="{59B1B27D-57B1-4ECE-BB2D-E3A5AD15D00D}"/>
          </ac:graphicFrameMkLst>
        </pc:graphicFrameChg>
        <pc:picChg chg="del">
          <ac:chgData name="Nina Karlstrøm" userId="3703e1d5-24cb-49b3-b0eb-35e6bfb46919" providerId="ADAL" clId="{7CD08640-17CE-4D5A-8537-5E180975B808}" dt="2022-05-24T07:10:57.017" v="5914" actId="478"/>
          <ac:picMkLst>
            <pc:docMk/>
            <pc:sldMk cId="1378406360" sldId="366"/>
            <ac:picMk id="10" creationId="{4E914585-0A5D-4701-9A97-7CEC18B586C5}"/>
          </ac:picMkLst>
        </pc:picChg>
      </pc:sldChg>
      <pc:sldChg chg="addSp delSp modSp add del mod">
        <pc:chgData name="Nina Karlstrøm" userId="3703e1d5-24cb-49b3-b0eb-35e6bfb46919" providerId="ADAL" clId="{7CD08640-17CE-4D5A-8537-5E180975B808}" dt="2022-05-24T07:33:28.794" v="6469" actId="2696"/>
        <pc:sldMkLst>
          <pc:docMk/>
          <pc:sldMk cId="3431765069" sldId="367"/>
        </pc:sldMkLst>
        <pc:graphicFrameChg chg="add del mod modGraphic">
          <ac:chgData name="Nina Karlstrøm" userId="3703e1d5-24cb-49b3-b0eb-35e6bfb46919" providerId="ADAL" clId="{7CD08640-17CE-4D5A-8537-5E180975B808}" dt="2022-05-24T07:27:18.672" v="6322" actId="478"/>
          <ac:graphicFrameMkLst>
            <pc:docMk/>
            <pc:sldMk cId="3431765069" sldId="367"/>
            <ac:graphicFrameMk id="2" creationId="{724D8EDA-6A18-4A89-AE04-1BF54EADA94A}"/>
          </ac:graphicFrameMkLst>
        </pc:graphicFrameChg>
        <pc:graphicFrameChg chg="add mod modGraphic">
          <ac:chgData name="Nina Karlstrøm" userId="3703e1d5-24cb-49b3-b0eb-35e6bfb46919" providerId="ADAL" clId="{7CD08640-17CE-4D5A-8537-5E180975B808}" dt="2022-05-24T07:28:03.314" v="6388" actId="20577"/>
          <ac:graphicFrameMkLst>
            <pc:docMk/>
            <pc:sldMk cId="3431765069" sldId="367"/>
            <ac:graphicFrameMk id="6" creationId="{6BB825E3-92FD-45F6-8A7A-8D9D07A09690}"/>
          </ac:graphicFrameMkLst>
        </pc:graphicFrameChg>
        <pc:graphicFrameChg chg="del mod">
          <ac:chgData name="Nina Karlstrøm" userId="3703e1d5-24cb-49b3-b0eb-35e6bfb46919" providerId="ADAL" clId="{7CD08640-17CE-4D5A-8537-5E180975B808}" dt="2022-05-24T07:26:00.431" v="6261" actId="478"/>
          <ac:graphicFrameMkLst>
            <pc:docMk/>
            <pc:sldMk cId="3431765069" sldId="367"/>
            <ac:graphicFrameMk id="29" creationId="{59B1B27D-57B1-4ECE-BB2D-E3A5AD15D00D}"/>
          </ac:graphicFrameMkLst>
        </pc:graphicFrameChg>
      </pc:sldChg>
      <pc:sldChg chg="addSp delSp modSp add mod">
        <pc:chgData name="Nina Karlstrøm" userId="3703e1d5-24cb-49b3-b0eb-35e6bfb46919" providerId="ADAL" clId="{7CD08640-17CE-4D5A-8537-5E180975B808}" dt="2022-05-24T08:00:58.737" v="6553" actId="1076"/>
        <pc:sldMkLst>
          <pc:docMk/>
          <pc:sldMk cId="1189779212" sldId="368"/>
        </pc:sldMkLst>
        <pc:spChg chg="mod">
          <ac:chgData name="Nina Karlstrøm" userId="3703e1d5-24cb-49b3-b0eb-35e6bfb46919" providerId="ADAL" clId="{7CD08640-17CE-4D5A-8537-5E180975B808}" dt="2022-05-24T07:34:25.735" v="6496" actId="20577"/>
          <ac:spMkLst>
            <pc:docMk/>
            <pc:sldMk cId="1189779212" sldId="368"/>
            <ac:spMk id="5" creationId="{D8551E37-886C-4A21-8F32-1D2654D9F729}"/>
          </ac:spMkLst>
        </pc:spChg>
        <pc:graphicFrameChg chg="del mod">
          <ac:chgData name="Nina Karlstrøm" userId="3703e1d5-24cb-49b3-b0eb-35e6bfb46919" providerId="ADAL" clId="{7CD08640-17CE-4D5A-8537-5E180975B808}" dt="2022-05-24T07:32:14.750" v="6441" actId="478"/>
          <ac:graphicFrameMkLst>
            <pc:docMk/>
            <pc:sldMk cId="1189779212" sldId="368"/>
            <ac:graphicFrameMk id="6" creationId="{6BB825E3-92FD-45F6-8A7A-8D9D07A09690}"/>
          </ac:graphicFrameMkLst>
        </pc:graphicFrameChg>
        <pc:picChg chg="add mod">
          <ac:chgData name="Nina Karlstrøm" userId="3703e1d5-24cb-49b3-b0eb-35e6bfb46919" providerId="ADAL" clId="{7CD08640-17CE-4D5A-8537-5E180975B808}" dt="2022-05-24T08:00:58.737" v="6553" actId="1076"/>
          <ac:picMkLst>
            <pc:docMk/>
            <pc:sldMk cId="1189779212" sldId="368"/>
            <ac:picMk id="2" creationId="{6E8BADBF-9067-44A3-A62E-17AF402584CF}"/>
          </ac:picMkLst>
        </pc:picChg>
      </pc:sldChg>
      <pc:sldChg chg="addSp delSp modSp new mod modClrScheme chgLayout">
        <pc:chgData name="Nina Karlstrøm" userId="3703e1d5-24cb-49b3-b0eb-35e6bfb46919" providerId="ADAL" clId="{7CD08640-17CE-4D5A-8537-5E180975B808}" dt="2022-05-24T07:54:20.455" v="6552" actId="14100"/>
        <pc:sldMkLst>
          <pc:docMk/>
          <pc:sldMk cId="883518437" sldId="369"/>
        </pc:sldMkLst>
        <pc:spChg chg="mod ord">
          <ac:chgData name="Nina Karlstrøm" userId="3703e1d5-24cb-49b3-b0eb-35e6bfb46919" providerId="ADAL" clId="{7CD08640-17CE-4D5A-8537-5E180975B808}" dt="2022-05-24T07:53:15.350" v="6546" actId="700"/>
          <ac:spMkLst>
            <pc:docMk/>
            <pc:sldMk cId="883518437" sldId="369"/>
            <ac:spMk id="2" creationId="{A907AF4D-A7BD-40AF-8AA1-40245395310D}"/>
          </ac:spMkLst>
        </pc:spChg>
        <pc:spChg chg="mod ord">
          <ac:chgData name="Nina Karlstrøm" userId="3703e1d5-24cb-49b3-b0eb-35e6bfb46919" providerId="ADAL" clId="{7CD08640-17CE-4D5A-8537-5E180975B808}" dt="2022-05-24T07:53:15.350" v="6546" actId="700"/>
          <ac:spMkLst>
            <pc:docMk/>
            <pc:sldMk cId="883518437" sldId="369"/>
            <ac:spMk id="3" creationId="{30C5323B-B653-4016-8FBF-CAFC139F4BD8}"/>
          </ac:spMkLst>
        </pc:spChg>
        <pc:spChg chg="mod ord">
          <ac:chgData name="Nina Karlstrøm" userId="3703e1d5-24cb-49b3-b0eb-35e6bfb46919" providerId="ADAL" clId="{7CD08640-17CE-4D5A-8537-5E180975B808}" dt="2022-05-24T07:53:15.350" v="6546" actId="700"/>
          <ac:spMkLst>
            <pc:docMk/>
            <pc:sldMk cId="883518437" sldId="369"/>
            <ac:spMk id="4" creationId="{0A588E81-7551-4564-AF70-D601AF6B4197}"/>
          </ac:spMkLst>
        </pc:spChg>
        <pc:spChg chg="del">
          <ac:chgData name="Nina Karlstrøm" userId="3703e1d5-24cb-49b3-b0eb-35e6bfb46919" providerId="ADAL" clId="{7CD08640-17CE-4D5A-8537-5E180975B808}" dt="2022-05-24T07:53:15.350" v="6546" actId="700"/>
          <ac:spMkLst>
            <pc:docMk/>
            <pc:sldMk cId="883518437" sldId="369"/>
            <ac:spMk id="5" creationId="{1CEBA7C7-BBB8-4D1E-B9FD-41FDB821349A}"/>
          </ac:spMkLst>
        </pc:spChg>
        <pc:spChg chg="del">
          <ac:chgData name="Nina Karlstrøm" userId="3703e1d5-24cb-49b3-b0eb-35e6bfb46919" providerId="ADAL" clId="{7CD08640-17CE-4D5A-8537-5E180975B808}" dt="2022-05-24T07:53:15.350" v="6546" actId="700"/>
          <ac:spMkLst>
            <pc:docMk/>
            <pc:sldMk cId="883518437" sldId="369"/>
            <ac:spMk id="6" creationId="{17F5BB61-5937-49D5-B00A-8551EC6C356E}"/>
          </ac:spMkLst>
        </pc:spChg>
        <pc:picChg chg="add mod modCrop">
          <ac:chgData name="Nina Karlstrøm" userId="3703e1d5-24cb-49b3-b0eb-35e6bfb46919" providerId="ADAL" clId="{7CD08640-17CE-4D5A-8537-5E180975B808}" dt="2022-05-24T07:54:20.455" v="6552" actId="14100"/>
          <ac:picMkLst>
            <pc:docMk/>
            <pc:sldMk cId="883518437" sldId="369"/>
            <ac:picMk id="8" creationId="{0849D266-24E9-44CB-BDF0-57266D7E03B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512F70-6996-42B6-B793-C851B1D7B874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E7470DA2-DD3D-4FAC-99C8-89484DF2E429}">
      <dgm:prSet phldrT="[Tekst]"/>
      <dgm:spPr/>
      <dgm:t>
        <a:bodyPr/>
        <a:lstStyle/>
        <a:p>
          <a:r>
            <a:rPr lang="nb-NO" dirty="0"/>
            <a:t>Sikt</a:t>
          </a:r>
        </a:p>
      </dgm:t>
    </dgm:pt>
    <dgm:pt modelId="{EE8F385B-CCCC-4498-976B-A0410886C050}" type="parTrans" cxnId="{E06D3CC2-8996-4070-9A44-E1D2AE66053B}">
      <dgm:prSet/>
      <dgm:spPr/>
      <dgm:t>
        <a:bodyPr/>
        <a:lstStyle/>
        <a:p>
          <a:endParaRPr lang="nb-NO"/>
        </a:p>
      </dgm:t>
    </dgm:pt>
    <dgm:pt modelId="{2D6AB2E0-B709-45BE-BCDE-5461DD91D83D}" type="sibTrans" cxnId="{E06D3CC2-8996-4070-9A44-E1D2AE66053B}">
      <dgm:prSet/>
      <dgm:spPr/>
      <dgm:t>
        <a:bodyPr/>
        <a:lstStyle/>
        <a:p>
          <a:endParaRPr lang="nb-NO"/>
        </a:p>
      </dgm:t>
    </dgm:pt>
    <dgm:pt modelId="{827E5E07-7475-4E31-B23D-CB38150ABD63}">
      <dgm:prSet phldrT="[Tekst]"/>
      <dgm:spPr/>
      <dgm:t>
        <a:bodyPr/>
        <a:lstStyle/>
        <a:p>
          <a:r>
            <a:rPr lang="nb-NO" dirty="0"/>
            <a:t>Tjenesteleverandør</a:t>
          </a:r>
        </a:p>
      </dgm:t>
    </dgm:pt>
    <dgm:pt modelId="{79FE8DBC-3DC7-4B11-B119-FB67767985B4}" type="parTrans" cxnId="{DE351D7B-C6A5-4AC6-93D8-0768E8DA7130}">
      <dgm:prSet/>
      <dgm:spPr/>
      <dgm:t>
        <a:bodyPr/>
        <a:lstStyle/>
        <a:p>
          <a:endParaRPr lang="nb-NO"/>
        </a:p>
      </dgm:t>
    </dgm:pt>
    <dgm:pt modelId="{045087F8-931E-48CF-AA56-0D2F10E10C16}" type="sibTrans" cxnId="{DE351D7B-C6A5-4AC6-93D8-0768E8DA7130}">
      <dgm:prSet/>
      <dgm:spPr/>
      <dgm:t>
        <a:bodyPr/>
        <a:lstStyle/>
        <a:p>
          <a:endParaRPr lang="nb-NO"/>
        </a:p>
      </dgm:t>
    </dgm:pt>
    <dgm:pt modelId="{6A1AB51A-81A8-4D1C-89A5-E5A4D83A64CF}">
      <dgm:prSet phldrT="[Tekst]"/>
      <dgm:spPr/>
      <dgm:t>
        <a:bodyPr/>
        <a:lstStyle/>
        <a:p>
          <a:r>
            <a:rPr lang="nb-NO" dirty="0"/>
            <a:t>Unit, Uninett + Sikt</a:t>
          </a:r>
        </a:p>
      </dgm:t>
    </dgm:pt>
    <dgm:pt modelId="{F940BED0-9BEC-4395-8B16-99BB5B026372}" type="parTrans" cxnId="{D9422541-66DF-4CD0-9D61-876BF81681BD}">
      <dgm:prSet/>
      <dgm:spPr/>
      <dgm:t>
        <a:bodyPr/>
        <a:lstStyle/>
        <a:p>
          <a:endParaRPr lang="nb-NO"/>
        </a:p>
      </dgm:t>
    </dgm:pt>
    <dgm:pt modelId="{0F9D8174-C4F9-40C5-9AA6-1EBDEEF29DB1}" type="sibTrans" cxnId="{D9422541-66DF-4CD0-9D61-876BF81681BD}">
      <dgm:prSet/>
      <dgm:spPr/>
      <dgm:t>
        <a:bodyPr/>
        <a:lstStyle/>
        <a:p>
          <a:endParaRPr lang="nb-NO"/>
        </a:p>
      </dgm:t>
    </dgm:pt>
    <dgm:pt modelId="{2C4BCAF8-F679-4A04-8F36-972895A8B4FE}">
      <dgm:prSet phldrT="[Tekst]"/>
      <dgm:spPr/>
      <dgm:t>
        <a:bodyPr/>
        <a:lstStyle/>
        <a:p>
          <a:r>
            <a:rPr lang="nb-NO" dirty="0"/>
            <a:t>HK-</a:t>
          </a:r>
          <a:r>
            <a:rPr lang="nb-NO" dirty="0" err="1"/>
            <a:t>dir</a:t>
          </a:r>
          <a:endParaRPr lang="nb-NO" dirty="0"/>
        </a:p>
      </dgm:t>
    </dgm:pt>
    <dgm:pt modelId="{0A9BB94C-3857-49C0-8905-8D43F06A9BA8}" type="parTrans" cxnId="{BF1A696B-F3C0-46E3-AA87-31E891155294}">
      <dgm:prSet/>
      <dgm:spPr/>
      <dgm:t>
        <a:bodyPr/>
        <a:lstStyle/>
        <a:p>
          <a:endParaRPr lang="nb-NO"/>
        </a:p>
      </dgm:t>
    </dgm:pt>
    <dgm:pt modelId="{D4E969AB-D8CF-4C99-80B2-0DE871C7E148}" type="sibTrans" cxnId="{BF1A696B-F3C0-46E3-AA87-31E891155294}">
      <dgm:prSet/>
      <dgm:spPr/>
      <dgm:t>
        <a:bodyPr/>
        <a:lstStyle/>
        <a:p>
          <a:endParaRPr lang="nb-NO"/>
        </a:p>
      </dgm:t>
    </dgm:pt>
    <dgm:pt modelId="{A9E65F2B-4B3A-4D24-8C17-C4B390CD1D6F}">
      <dgm:prSet phldrT="[Tekst]"/>
      <dgm:spPr/>
      <dgm:t>
        <a:bodyPr/>
        <a:lstStyle/>
        <a:p>
          <a:r>
            <a:rPr lang="nb-NO" dirty="0"/>
            <a:t>Direktorat</a:t>
          </a:r>
        </a:p>
      </dgm:t>
    </dgm:pt>
    <dgm:pt modelId="{5CED18BA-9BB6-49AA-A9AE-2499CB9E1412}" type="parTrans" cxnId="{9DE7621B-FDF7-401C-9F84-204A24B87718}">
      <dgm:prSet/>
      <dgm:spPr/>
      <dgm:t>
        <a:bodyPr/>
        <a:lstStyle/>
        <a:p>
          <a:endParaRPr lang="nb-NO"/>
        </a:p>
      </dgm:t>
    </dgm:pt>
    <dgm:pt modelId="{69F12FE2-5C70-4C05-8B86-7A7498594C26}" type="sibTrans" cxnId="{9DE7621B-FDF7-401C-9F84-204A24B87718}">
      <dgm:prSet/>
      <dgm:spPr/>
      <dgm:t>
        <a:bodyPr/>
        <a:lstStyle/>
        <a:p>
          <a:endParaRPr lang="nb-NO"/>
        </a:p>
      </dgm:t>
    </dgm:pt>
    <dgm:pt modelId="{3A9F222D-3541-4BBC-9D81-CD1C41E4B325}">
      <dgm:prSet phldrT="[Tekst]"/>
      <dgm:spPr/>
      <dgm:t>
        <a:bodyPr/>
        <a:lstStyle/>
        <a:p>
          <a:r>
            <a:rPr lang="nb-NO" dirty="0" err="1"/>
            <a:t>Diku</a:t>
          </a:r>
          <a:r>
            <a:rPr lang="nb-NO" dirty="0"/>
            <a:t>, Kompetanse Norge, Universell, deler av Unit og NSD</a:t>
          </a:r>
        </a:p>
      </dgm:t>
    </dgm:pt>
    <dgm:pt modelId="{0E292E6B-3C0C-493B-B2A3-CC356E48611A}" type="parTrans" cxnId="{C4199BC4-23EE-4BAE-BA72-11AAFC72DD09}">
      <dgm:prSet/>
      <dgm:spPr/>
      <dgm:t>
        <a:bodyPr/>
        <a:lstStyle/>
        <a:p>
          <a:endParaRPr lang="nb-NO"/>
        </a:p>
      </dgm:t>
    </dgm:pt>
    <dgm:pt modelId="{821C76F0-97D1-46B9-B497-A0428331B1A3}" type="sibTrans" cxnId="{C4199BC4-23EE-4BAE-BA72-11AAFC72DD09}">
      <dgm:prSet/>
      <dgm:spPr/>
      <dgm:t>
        <a:bodyPr/>
        <a:lstStyle/>
        <a:p>
          <a:endParaRPr lang="nb-NO"/>
        </a:p>
      </dgm:t>
    </dgm:pt>
    <dgm:pt modelId="{2855C758-FD84-48CF-A80E-197149812D17}" type="pres">
      <dgm:prSet presAssocID="{73512F70-6996-42B6-B793-C851B1D7B874}" presName="list" presStyleCnt="0">
        <dgm:presLayoutVars>
          <dgm:dir/>
          <dgm:animLvl val="lvl"/>
        </dgm:presLayoutVars>
      </dgm:prSet>
      <dgm:spPr/>
    </dgm:pt>
    <dgm:pt modelId="{FC995EFE-A3AF-4901-BD35-B146457DF408}" type="pres">
      <dgm:prSet presAssocID="{E7470DA2-DD3D-4FAC-99C8-89484DF2E429}" presName="posSpace" presStyleCnt="0"/>
      <dgm:spPr/>
    </dgm:pt>
    <dgm:pt modelId="{920ABBB4-7A68-4E66-A556-8EE743F315D3}" type="pres">
      <dgm:prSet presAssocID="{E7470DA2-DD3D-4FAC-99C8-89484DF2E429}" presName="vertFlow" presStyleCnt="0"/>
      <dgm:spPr/>
    </dgm:pt>
    <dgm:pt modelId="{20787359-0252-4450-A457-963C9938A543}" type="pres">
      <dgm:prSet presAssocID="{E7470DA2-DD3D-4FAC-99C8-89484DF2E429}" presName="topSpace" presStyleCnt="0"/>
      <dgm:spPr/>
    </dgm:pt>
    <dgm:pt modelId="{D647ACE7-1469-4539-BBF9-C449F8110D14}" type="pres">
      <dgm:prSet presAssocID="{E7470DA2-DD3D-4FAC-99C8-89484DF2E429}" presName="firstComp" presStyleCnt="0"/>
      <dgm:spPr/>
    </dgm:pt>
    <dgm:pt modelId="{188D8833-739D-4182-8F00-6F74ADC6FBAF}" type="pres">
      <dgm:prSet presAssocID="{E7470DA2-DD3D-4FAC-99C8-89484DF2E429}" presName="firstChild" presStyleLbl="bgAccFollowNode1" presStyleIdx="0" presStyleCnt="4"/>
      <dgm:spPr/>
    </dgm:pt>
    <dgm:pt modelId="{9908E76D-DFC6-4A34-9C8F-13586C87180C}" type="pres">
      <dgm:prSet presAssocID="{E7470DA2-DD3D-4FAC-99C8-89484DF2E429}" presName="firstChildTx" presStyleLbl="bgAccFollowNode1" presStyleIdx="0" presStyleCnt="4">
        <dgm:presLayoutVars>
          <dgm:bulletEnabled val="1"/>
        </dgm:presLayoutVars>
      </dgm:prSet>
      <dgm:spPr/>
    </dgm:pt>
    <dgm:pt modelId="{47DE1497-3086-4456-93F6-0C354EB442DD}" type="pres">
      <dgm:prSet presAssocID="{6A1AB51A-81A8-4D1C-89A5-E5A4D83A64CF}" presName="comp" presStyleCnt="0"/>
      <dgm:spPr/>
    </dgm:pt>
    <dgm:pt modelId="{1C028D97-20F1-4E8A-A15B-4F71AAC81BD1}" type="pres">
      <dgm:prSet presAssocID="{6A1AB51A-81A8-4D1C-89A5-E5A4D83A64CF}" presName="child" presStyleLbl="bgAccFollowNode1" presStyleIdx="1" presStyleCnt="4"/>
      <dgm:spPr/>
    </dgm:pt>
    <dgm:pt modelId="{E0AB9B50-66B6-4929-8645-692B608857DB}" type="pres">
      <dgm:prSet presAssocID="{6A1AB51A-81A8-4D1C-89A5-E5A4D83A64CF}" presName="childTx" presStyleLbl="bgAccFollowNode1" presStyleIdx="1" presStyleCnt="4">
        <dgm:presLayoutVars>
          <dgm:bulletEnabled val="1"/>
        </dgm:presLayoutVars>
      </dgm:prSet>
      <dgm:spPr/>
    </dgm:pt>
    <dgm:pt modelId="{FAD16C2A-FC35-4EDA-9321-97E7BFCF45C2}" type="pres">
      <dgm:prSet presAssocID="{E7470DA2-DD3D-4FAC-99C8-89484DF2E429}" presName="negSpace" presStyleCnt="0"/>
      <dgm:spPr/>
    </dgm:pt>
    <dgm:pt modelId="{3B4EEB52-4440-4FB7-BDB0-6FAA7F5B5511}" type="pres">
      <dgm:prSet presAssocID="{E7470DA2-DD3D-4FAC-99C8-89484DF2E429}" presName="circle" presStyleLbl="node1" presStyleIdx="0" presStyleCnt="2"/>
      <dgm:spPr/>
    </dgm:pt>
    <dgm:pt modelId="{E0E9FE9A-AD77-48CC-873A-6BE5D463F49E}" type="pres">
      <dgm:prSet presAssocID="{2D6AB2E0-B709-45BE-BCDE-5461DD91D83D}" presName="transSpace" presStyleCnt="0"/>
      <dgm:spPr/>
    </dgm:pt>
    <dgm:pt modelId="{757D992D-802A-486F-B3F7-08B1332B5CFA}" type="pres">
      <dgm:prSet presAssocID="{2C4BCAF8-F679-4A04-8F36-972895A8B4FE}" presName="posSpace" presStyleCnt="0"/>
      <dgm:spPr/>
    </dgm:pt>
    <dgm:pt modelId="{69D7134D-B017-422C-8603-2D5BFB6E79A2}" type="pres">
      <dgm:prSet presAssocID="{2C4BCAF8-F679-4A04-8F36-972895A8B4FE}" presName="vertFlow" presStyleCnt="0"/>
      <dgm:spPr/>
    </dgm:pt>
    <dgm:pt modelId="{6B283298-A561-431B-ADD8-82D6C7702B82}" type="pres">
      <dgm:prSet presAssocID="{2C4BCAF8-F679-4A04-8F36-972895A8B4FE}" presName="topSpace" presStyleCnt="0"/>
      <dgm:spPr/>
    </dgm:pt>
    <dgm:pt modelId="{57A338E6-476D-40EA-85F1-8315AA234028}" type="pres">
      <dgm:prSet presAssocID="{2C4BCAF8-F679-4A04-8F36-972895A8B4FE}" presName="firstComp" presStyleCnt="0"/>
      <dgm:spPr/>
    </dgm:pt>
    <dgm:pt modelId="{388C5F54-98A9-473D-832A-E29DDA85C25A}" type="pres">
      <dgm:prSet presAssocID="{2C4BCAF8-F679-4A04-8F36-972895A8B4FE}" presName="firstChild" presStyleLbl="bgAccFollowNode1" presStyleIdx="2" presStyleCnt="4"/>
      <dgm:spPr/>
    </dgm:pt>
    <dgm:pt modelId="{D7F60088-BBC4-4761-BE1D-45988E5DC2DC}" type="pres">
      <dgm:prSet presAssocID="{2C4BCAF8-F679-4A04-8F36-972895A8B4FE}" presName="firstChildTx" presStyleLbl="bgAccFollowNode1" presStyleIdx="2" presStyleCnt="4">
        <dgm:presLayoutVars>
          <dgm:bulletEnabled val="1"/>
        </dgm:presLayoutVars>
      </dgm:prSet>
      <dgm:spPr/>
    </dgm:pt>
    <dgm:pt modelId="{DCB4C15E-0B7D-46C7-B0B4-8AE9EC3A0FC0}" type="pres">
      <dgm:prSet presAssocID="{3A9F222D-3541-4BBC-9D81-CD1C41E4B325}" presName="comp" presStyleCnt="0"/>
      <dgm:spPr/>
    </dgm:pt>
    <dgm:pt modelId="{83A69202-5050-416C-8AB2-74ECB7AA3FE6}" type="pres">
      <dgm:prSet presAssocID="{3A9F222D-3541-4BBC-9D81-CD1C41E4B325}" presName="child" presStyleLbl="bgAccFollowNode1" presStyleIdx="3" presStyleCnt="4"/>
      <dgm:spPr/>
    </dgm:pt>
    <dgm:pt modelId="{97F3FDC3-43BD-4B28-BDFD-5CE31B6B6144}" type="pres">
      <dgm:prSet presAssocID="{3A9F222D-3541-4BBC-9D81-CD1C41E4B325}" presName="childTx" presStyleLbl="bgAccFollowNode1" presStyleIdx="3" presStyleCnt="4">
        <dgm:presLayoutVars>
          <dgm:bulletEnabled val="1"/>
        </dgm:presLayoutVars>
      </dgm:prSet>
      <dgm:spPr/>
    </dgm:pt>
    <dgm:pt modelId="{84C0CECE-2497-4E9D-8105-CBDA212259C6}" type="pres">
      <dgm:prSet presAssocID="{2C4BCAF8-F679-4A04-8F36-972895A8B4FE}" presName="negSpace" presStyleCnt="0"/>
      <dgm:spPr/>
    </dgm:pt>
    <dgm:pt modelId="{91A773FC-9FF2-44BC-B657-5D223573248F}" type="pres">
      <dgm:prSet presAssocID="{2C4BCAF8-F679-4A04-8F36-972895A8B4FE}" presName="circle" presStyleLbl="node1" presStyleIdx="1" presStyleCnt="2"/>
      <dgm:spPr/>
    </dgm:pt>
  </dgm:ptLst>
  <dgm:cxnLst>
    <dgm:cxn modelId="{38C2050B-C39C-43F5-A6E3-30B5B507B6CC}" type="presOf" srcId="{6A1AB51A-81A8-4D1C-89A5-E5A4D83A64CF}" destId="{E0AB9B50-66B6-4929-8645-692B608857DB}" srcOrd="1" destOrd="0" presId="urn:microsoft.com/office/officeart/2005/8/layout/hList9"/>
    <dgm:cxn modelId="{6522CE0C-3ED6-4126-A32B-C422611812EA}" type="presOf" srcId="{A9E65F2B-4B3A-4D24-8C17-C4B390CD1D6F}" destId="{388C5F54-98A9-473D-832A-E29DDA85C25A}" srcOrd="0" destOrd="0" presId="urn:microsoft.com/office/officeart/2005/8/layout/hList9"/>
    <dgm:cxn modelId="{9DE7621B-FDF7-401C-9F84-204A24B87718}" srcId="{2C4BCAF8-F679-4A04-8F36-972895A8B4FE}" destId="{A9E65F2B-4B3A-4D24-8C17-C4B390CD1D6F}" srcOrd="0" destOrd="0" parTransId="{5CED18BA-9BB6-49AA-A9AE-2499CB9E1412}" sibTransId="{69F12FE2-5C70-4C05-8B86-7A7498594C26}"/>
    <dgm:cxn modelId="{FE3A5331-1861-48DA-B0F8-62ED18CAA893}" type="presOf" srcId="{827E5E07-7475-4E31-B23D-CB38150ABD63}" destId="{188D8833-739D-4182-8F00-6F74ADC6FBAF}" srcOrd="0" destOrd="0" presId="urn:microsoft.com/office/officeart/2005/8/layout/hList9"/>
    <dgm:cxn modelId="{76A9F137-2B30-4B59-921C-2DD5D0F168BA}" type="presOf" srcId="{3A9F222D-3541-4BBC-9D81-CD1C41E4B325}" destId="{97F3FDC3-43BD-4B28-BDFD-5CE31B6B6144}" srcOrd="1" destOrd="0" presId="urn:microsoft.com/office/officeart/2005/8/layout/hList9"/>
    <dgm:cxn modelId="{D9422541-66DF-4CD0-9D61-876BF81681BD}" srcId="{E7470DA2-DD3D-4FAC-99C8-89484DF2E429}" destId="{6A1AB51A-81A8-4D1C-89A5-E5A4D83A64CF}" srcOrd="1" destOrd="0" parTransId="{F940BED0-9BEC-4395-8B16-99BB5B026372}" sibTransId="{0F9D8174-C4F9-40C5-9AA6-1EBDEEF29DB1}"/>
    <dgm:cxn modelId="{19721F66-1E74-432E-BF85-10F7255DF39C}" type="presOf" srcId="{3A9F222D-3541-4BBC-9D81-CD1C41E4B325}" destId="{83A69202-5050-416C-8AB2-74ECB7AA3FE6}" srcOrd="0" destOrd="0" presId="urn:microsoft.com/office/officeart/2005/8/layout/hList9"/>
    <dgm:cxn modelId="{E0876468-DB31-4DF3-8495-1F659B77B0C0}" type="presOf" srcId="{6A1AB51A-81A8-4D1C-89A5-E5A4D83A64CF}" destId="{1C028D97-20F1-4E8A-A15B-4F71AAC81BD1}" srcOrd="0" destOrd="0" presId="urn:microsoft.com/office/officeart/2005/8/layout/hList9"/>
    <dgm:cxn modelId="{3B0F5848-8F3D-4085-BB8C-5BAD44052FA7}" type="presOf" srcId="{2C4BCAF8-F679-4A04-8F36-972895A8B4FE}" destId="{91A773FC-9FF2-44BC-B657-5D223573248F}" srcOrd="0" destOrd="0" presId="urn:microsoft.com/office/officeart/2005/8/layout/hList9"/>
    <dgm:cxn modelId="{D9D3C548-220D-4464-988E-D2FDE69D80B7}" type="presOf" srcId="{A9E65F2B-4B3A-4D24-8C17-C4B390CD1D6F}" destId="{D7F60088-BBC4-4761-BE1D-45988E5DC2DC}" srcOrd="1" destOrd="0" presId="urn:microsoft.com/office/officeart/2005/8/layout/hList9"/>
    <dgm:cxn modelId="{BF1A696B-F3C0-46E3-AA87-31E891155294}" srcId="{73512F70-6996-42B6-B793-C851B1D7B874}" destId="{2C4BCAF8-F679-4A04-8F36-972895A8B4FE}" srcOrd="1" destOrd="0" parTransId="{0A9BB94C-3857-49C0-8905-8D43F06A9BA8}" sibTransId="{D4E969AB-D8CF-4C99-80B2-0DE871C7E148}"/>
    <dgm:cxn modelId="{AF8E9A7A-8A3E-49A1-89B7-D6CE5DE908A5}" type="presOf" srcId="{827E5E07-7475-4E31-B23D-CB38150ABD63}" destId="{9908E76D-DFC6-4A34-9C8F-13586C87180C}" srcOrd="1" destOrd="0" presId="urn:microsoft.com/office/officeart/2005/8/layout/hList9"/>
    <dgm:cxn modelId="{DE351D7B-C6A5-4AC6-93D8-0768E8DA7130}" srcId="{E7470DA2-DD3D-4FAC-99C8-89484DF2E429}" destId="{827E5E07-7475-4E31-B23D-CB38150ABD63}" srcOrd="0" destOrd="0" parTransId="{79FE8DBC-3DC7-4B11-B119-FB67767985B4}" sibTransId="{045087F8-931E-48CF-AA56-0D2F10E10C16}"/>
    <dgm:cxn modelId="{AAAB1C88-52EB-41BE-96D9-94CCDE44A0EC}" type="presOf" srcId="{E7470DA2-DD3D-4FAC-99C8-89484DF2E429}" destId="{3B4EEB52-4440-4FB7-BDB0-6FAA7F5B5511}" srcOrd="0" destOrd="0" presId="urn:microsoft.com/office/officeart/2005/8/layout/hList9"/>
    <dgm:cxn modelId="{E06D3CC2-8996-4070-9A44-E1D2AE66053B}" srcId="{73512F70-6996-42B6-B793-C851B1D7B874}" destId="{E7470DA2-DD3D-4FAC-99C8-89484DF2E429}" srcOrd="0" destOrd="0" parTransId="{EE8F385B-CCCC-4498-976B-A0410886C050}" sibTransId="{2D6AB2E0-B709-45BE-BCDE-5461DD91D83D}"/>
    <dgm:cxn modelId="{C4199BC4-23EE-4BAE-BA72-11AAFC72DD09}" srcId="{2C4BCAF8-F679-4A04-8F36-972895A8B4FE}" destId="{3A9F222D-3541-4BBC-9D81-CD1C41E4B325}" srcOrd="1" destOrd="0" parTransId="{0E292E6B-3C0C-493B-B2A3-CC356E48611A}" sibTransId="{821C76F0-97D1-46B9-B497-A0428331B1A3}"/>
    <dgm:cxn modelId="{90F3F1ED-D297-4CD5-A2B8-E0B217C24643}" type="presOf" srcId="{73512F70-6996-42B6-B793-C851B1D7B874}" destId="{2855C758-FD84-48CF-A80E-197149812D17}" srcOrd="0" destOrd="0" presId="urn:microsoft.com/office/officeart/2005/8/layout/hList9"/>
    <dgm:cxn modelId="{D27EC59C-2816-4851-9AF3-19D2FB4EF319}" type="presParOf" srcId="{2855C758-FD84-48CF-A80E-197149812D17}" destId="{FC995EFE-A3AF-4901-BD35-B146457DF408}" srcOrd="0" destOrd="0" presId="urn:microsoft.com/office/officeart/2005/8/layout/hList9"/>
    <dgm:cxn modelId="{A3996DF2-D7D3-4AD7-9F9A-E9B400595C35}" type="presParOf" srcId="{2855C758-FD84-48CF-A80E-197149812D17}" destId="{920ABBB4-7A68-4E66-A556-8EE743F315D3}" srcOrd="1" destOrd="0" presId="urn:microsoft.com/office/officeart/2005/8/layout/hList9"/>
    <dgm:cxn modelId="{922F1BB0-810B-4269-8CA8-E79682D79083}" type="presParOf" srcId="{920ABBB4-7A68-4E66-A556-8EE743F315D3}" destId="{20787359-0252-4450-A457-963C9938A543}" srcOrd="0" destOrd="0" presId="urn:microsoft.com/office/officeart/2005/8/layout/hList9"/>
    <dgm:cxn modelId="{E0DB05C5-49AE-4DC9-B0E3-130F95F04A78}" type="presParOf" srcId="{920ABBB4-7A68-4E66-A556-8EE743F315D3}" destId="{D647ACE7-1469-4539-BBF9-C449F8110D14}" srcOrd="1" destOrd="0" presId="urn:microsoft.com/office/officeart/2005/8/layout/hList9"/>
    <dgm:cxn modelId="{5C562BC9-A593-4B8E-9AC2-3D1C71D320B1}" type="presParOf" srcId="{D647ACE7-1469-4539-BBF9-C449F8110D14}" destId="{188D8833-739D-4182-8F00-6F74ADC6FBAF}" srcOrd="0" destOrd="0" presId="urn:microsoft.com/office/officeart/2005/8/layout/hList9"/>
    <dgm:cxn modelId="{92D64F2C-8899-4398-98C1-A9A4B690B6DB}" type="presParOf" srcId="{D647ACE7-1469-4539-BBF9-C449F8110D14}" destId="{9908E76D-DFC6-4A34-9C8F-13586C87180C}" srcOrd="1" destOrd="0" presId="urn:microsoft.com/office/officeart/2005/8/layout/hList9"/>
    <dgm:cxn modelId="{EDF02A24-0413-414C-82DB-10C9EA1A537A}" type="presParOf" srcId="{920ABBB4-7A68-4E66-A556-8EE743F315D3}" destId="{47DE1497-3086-4456-93F6-0C354EB442DD}" srcOrd="2" destOrd="0" presId="urn:microsoft.com/office/officeart/2005/8/layout/hList9"/>
    <dgm:cxn modelId="{2FA2F92B-E9C7-4D05-99ED-1766B7E2F34B}" type="presParOf" srcId="{47DE1497-3086-4456-93F6-0C354EB442DD}" destId="{1C028D97-20F1-4E8A-A15B-4F71AAC81BD1}" srcOrd="0" destOrd="0" presId="urn:microsoft.com/office/officeart/2005/8/layout/hList9"/>
    <dgm:cxn modelId="{F71402D4-4224-41BD-9B67-6E5EAA0665CF}" type="presParOf" srcId="{47DE1497-3086-4456-93F6-0C354EB442DD}" destId="{E0AB9B50-66B6-4929-8645-692B608857DB}" srcOrd="1" destOrd="0" presId="urn:microsoft.com/office/officeart/2005/8/layout/hList9"/>
    <dgm:cxn modelId="{DE4ACA14-4858-43ED-86DA-BFB94BB22606}" type="presParOf" srcId="{2855C758-FD84-48CF-A80E-197149812D17}" destId="{FAD16C2A-FC35-4EDA-9321-97E7BFCF45C2}" srcOrd="2" destOrd="0" presId="urn:microsoft.com/office/officeart/2005/8/layout/hList9"/>
    <dgm:cxn modelId="{0ACCC145-6CF7-4F06-BE88-864285B31B51}" type="presParOf" srcId="{2855C758-FD84-48CF-A80E-197149812D17}" destId="{3B4EEB52-4440-4FB7-BDB0-6FAA7F5B5511}" srcOrd="3" destOrd="0" presId="urn:microsoft.com/office/officeart/2005/8/layout/hList9"/>
    <dgm:cxn modelId="{FF9612D5-D594-4EBF-A857-A7E2D65A63B9}" type="presParOf" srcId="{2855C758-FD84-48CF-A80E-197149812D17}" destId="{E0E9FE9A-AD77-48CC-873A-6BE5D463F49E}" srcOrd="4" destOrd="0" presId="urn:microsoft.com/office/officeart/2005/8/layout/hList9"/>
    <dgm:cxn modelId="{CC8CE111-335C-4E72-8249-067C3FB69519}" type="presParOf" srcId="{2855C758-FD84-48CF-A80E-197149812D17}" destId="{757D992D-802A-486F-B3F7-08B1332B5CFA}" srcOrd="5" destOrd="0" presId="urn:microsoft.com/office/officeart/2005/8/layout/hList9"/>
    <dgm:cxn modelId="{F7429DED-F5D5-44E7-820B-FEB4553A415C}" type="presParOf" srcId="{2855C758-FD84-48CF-A80E-197149812D17}" destId="{69D7134D-B017-422C-8603-2D5BFB6E79A2}" srcOrd="6" destOrd="0" presId="urn:microsoft.com/office/officeart/2005/8/layout/hList9"/>
    <dgm:cxn modelId="{C8B99A5F-F011-40F1-AA1F-C70C9E705D60}" type="presParOf" srcId="{69D7134D-B017-422C-8603-2D5BFB6E79A2}" destId="{6B283298-A561-431B-ADD8-82D6C7702B82}" srcOrd="0" destOrd="0" presId="urn:microsoft.com/office/officeart/2005/8/layout/hList9"/>
    <dgm:cxn modelId="{69AA929B-A18A-4657-BDAB-1E4666D612C8}" type="presParOf" srcId="{69D7134D-B017-422C-8603-2D5BFB6E79A2}" destId="{57A338E6-476D-40EA-85F1-8315AA234028}" srcOrd="1" destOrd="0" presId="urn:microsoft.com/office/officeart/2005/8/layout/hList9"/>
    <dgm:cxn modelId="{4B3FBBDF-E848-4679-8E25-7D263CDFFD53}" type="presParOf" srcId="{57A338E6-476D-40EA-85F1-8315AA234028}" destId="{388C5F54-98A9-473D-832A-E29DDA85C25A}" srcOrd="0" destOrd="0" presId="urn:microsoft.com/office/officeart/2005/8/layout/hList9"/>
    <dgm:cxn modelId="{F0D68042-D50A-4312-B8DF-BFFFC62D2DEA}" type="presParOf" srcId="{57A338E6-476D-40EA-85F1-8315AA234028}" destId="{D7F60088-BBC4-4761-BE1D-45988E5DC2DC}" srcOrd="1" destOrd="0" presId="urn:microsoft.com/office/officeart/2005/8/layout/hList9"/>
    <dgm:cxn modelId="{01A9DEBC-342B-44E9-AF0E-5C8F8C7AC0AD}" type="presParOf" srcId="{69D7134D-B017-422C-8603-2D5BFB6E79A2}" destId="{DCB4C15E-0B7D-46C7-B0B4-8AE9EC3A0FC0}" srcOrd="2" destOrd="0" presId="urn:microsoft.com/office/officeart/2005/8/layout/hList9"/>
    <dgm:cxn modelId="{65A05E29-9CFF-4943-B89B-97202D8D97EF}" type="presParOf" srcId="{DCB4C15E-0B7D-46C7-B0B4-8AE9EC3A0FC0}" destId="{83A69202-5050-416C-8AB2-74ECB7AA3FE6}" srcOrd="0" destOrd="0" presId="urn:microsoft.com/office/officeart/2005/8/layout/hList9"/>
    <dgm:cxn modelId="{E037104D-7197-423F-AC86-F86391290CF3}" type="presParOf" srcId="{DCB4C15E-0B7D-46C7-B0B4-8AE9EC3A0FC0}" destId="{97F3FDC3-43BD-4B28-BDFD-5CE31B6B6144}" srcOrd="1" destOrd="0" presId="urn:microsoft.com/office/officeart/2005/8/layout/hList9"/>
    <dgm:cxn modelId="{2961C67B-6C4F-4C52-BADC-4C53B56F1C8A}" type="presParOf" srcId="{2855C758-FD84-48CF-A80E-197149812D17}" destId="{84C0CECE-2497-4E9D-8105-CBDA212259C6}" srcOrd="7" destOrd="0" presId="urn:microsoft.com/office/officeart/2005/8/layout/hList9"/>
    <dgm:cxn modelId="{3EAE173F-2FC3-478F-BEF4-07891E29F7FE}" type="presParOf" srcId="{2855C758-FD84-48CF-A80E-197149812D17}" destId="{91A773FC-9FF2-44BC-B657-5D223573248F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D8833-739D-4182-8F00-6F74ADC6FBAF}">
      <dsp:nvSpPr>
        <dsp:cNvPr id="0" name=""/>
        <dsp:cNvSpPr/>
      </dsp:nvSpPr>
      <dsp:spPr>
        <a:xfrm>
          <a:off x="1355724" y="1354349"/>
          <a:ext cx="2539007" cy="16935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Tjenesteleverandør</a:t>
          </a:r>
        </a:p>
      </dsp:txBody>
      <dsp:txXfrm>
        <a:off x="1761966" y="1354349"/>
        <a:ext cx="2132766" cy="1693518"/>
      </dsp:txXfrm>
    </dsp:sp>
    <dsp:sp modelId="{1C028D97-20F1-4E8A-A15B-4F71AAC81BD1}">
      <dsp:nvSpPr>
        <dsp:cNvPr id="0" name=""/>
        <dsp:cNvSpPr/>
      </dsp:nvSpPr>
      <dsp:spPr>
        <a:xfrm>
          <a:off x="1355724" y="3047867"/>
          <a:ext cx="2539007" cy="16935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Unit, Uninett + Sikt</a:t>
          </a:r>
        </a:p>
      </dsp:txBody>
      <dsp:txXfrm>
        <a:off x="1761966" y="3047867"/>
        <a:ext cx="2132766" cy="1693518"/>
      </dsp:txXfrm>
    </dsp:sp>
    <dsp:sp modelId="{3B4EEB52-4440-4FB7-BDB0-6FAA7F5B5511}">
      <dsp:nvSpPr>
        <dsp:cNvPr id="0" name=""/>
        <dsp:cNvSpPr/>
      </dsp:nvSpPr>
      <dsp:spPr>
        <a:xfrm>
          <a:off x="1587" y="677280"/>
          <a:ext cx="1692671" cy="16926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500" kern="1200" dirty="0"/>
            <a:t>Sikt</a:t>
          </a:r>
        </a:p>
      </dsp:txBody>
      <dsp:txXfrm>
        <a:off x="249473" y="925166"/>
        <a:ext cx="1196899" cy="1196899"/>
      </dsp:txXfrm>
    </dsp:sp>
    <dsp:sp modelId="{388C5F54-98A9-473D-832A-E29DDA85C25A}">
      <dsp:nvSpPr>
        <dsp:cNvPr id="0" name=""/>
        <dsp:cNvSpPr/>
      </dsp:nvSpPr>
      <dsp:spPr>
        <a:xfrm>
          <a:off x="5587404" y="1354349"/>
          <a:ext cx="2539007" cy="16935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Direktorat</a:t>
          </a:r>
        </a:p>
      </dsp:txBody>
      <dsp:txXfrm>
        <a:off x="5993645" y="1354349"/>
        <a:ext cx="2132766" cy="1693518"/>
      </dsp:txXfrm>
    </dsp:sp>
    <dsp:sp modelId="{83A69202-5050-416C-8AB2-74ECB7AA3FE6}">
      <dsp:nvSpPr>
        <dsp:cNvPr id="0" name=""/>
        <dsp:cNvSpPr/>
      </dsp:nvSpPr>
      <dsp:spPr>
        <a:xfrm>
          <a:off x="5587404" y="3047867"/>
          <a:ext cx="2539007" cy="16935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 err="1"/>
            <a:t>Diku</a:t>
          </a:r>
          <a:r>
            <a:rPr lang="nb-NO" sz="1800" kern="1200" dirty="0"/>
            <a:t>, Kompetanse Norge, Universell, deler av Unit og NSD</a:t>
          </a:r>
        </a:p>
      </dsp:txBody>
      <dsp:txXfrm>
        <a:off x="5993645" y="3047867"/>
        <a:ext cx="2132766" cy="1693518"/>
      </dsp:txXfrm>
    </dsp:sp>
    <dsp:sp modelId="{91A773FC-9FF2-44BC-B657-5D223573248F}">
      <dsp:nvSpPr>
        <dsp:cNvPr id="0" name=""/>
        <dsp:cNvSpPr/>
      </dsp:nvSpPr>
      <dsp:spPr>
        <a:xfrm>
          <a:off x="4233267" y="677280"/>
          <a:ext cx="1692671" cy="16926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500" kern="1200" dirty="0"/>
            <a:t>HK-</a:t>
          </a:r>
          <a:r>
            <a:rPr lang="nb-NO" sz="4500" kern="1200" dirty="0" err="1"/>
            <a:t>dir</a:t>
          </a:r>
          <a:endParaRPr lang="nb-NO" sz="4500" kern="1200" dirty="0"/>
        </a:p>
      </dsp:txBody>
      <dsp:txXfrm>
        <a:off x="4481153" y="925166"/>
        <a:ext cx="1196899" cy="1196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A2E66-60DB-CC4A-8598-3B566D20CEC2}" type="datetimeFigureOut">
              <a:rPr lang="nb-NO" smtClean="0"/>
              <a:t>24.05.2022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4A225-59FE-3A42-9561-AF6DC532E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001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4A225-59FE-3A42-9561-AF6DC532E40E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709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D124-505D-C349-8F55-A715D3B3C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731" y="2642570"/>
            <a:ext cx="9144000" cy="1118255"/>
          </a:xfrm>
        </p:spPr>
        <p:txBody>
          <a:bodyPr anchor="ctr">
            <a:spAutoFit/>
          </a:bodyPr>
          <a:lstStyle>
            <a:lvl1pPr algn="l">
              <a:lnSpc>
                <a:spcPts val="8000"/>
              </a:lnSpc>
              <a:defRPr sz="72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/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bg1"/>
                </a:solidFill>
              </a:defRPr>
            </a:lvl1pPr>
          </a:lstStyle>
          <a:p>
            <a:endParaRPr lang="nb-NO" sz="95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80">
                <a:solidFill>
                  <a:schemeClr val="bg1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sz="88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948EE2-5804-804A-9B01-66E399995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8387" y="3218688"/>
            <a:ext cx="4211332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1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557197"/>
            <a:ext cx="3740151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2480471"/>
            <a:ext cx="3740151" cy="1500187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FF3BE07-1234-4548-BE64-C8D143A24A2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248479"/>
            <a:ext cx="5848746" cy="6361043"/>
          </a:xfrm>
          <a:prstGeom prst="roundRect">
            <a:avLst>
              <a:gd name="adj" fmla="val 3983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808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441" y="1557197"/>
            <a:ext cx="3740151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4441" y="2480471"/>
            <a:ext cx="3740151" cy="1500187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1EADAD-2B78-5649-9368-B1C07084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55930"/>
            <a:ext cx="2743200" cy="365125"/>
          </a:xfrm>
        </p:spPr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20FEE-EF50-AF41-914E-BCDD248E27E3}"/>
              </a:ext>
            </a:extLst>
          </p:cNvPr>
          <p:cNvSpPr/>
          <p:nvPr userDrawn="1"/>
        </p:nvSpPr>
        <p:spPr>
          <a:xfrm>
            <a:off x="148590" y="114300"/>
            <a:ext cx="1280160" cy="468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FF3BE07-1234-4548-BE64-C8D143A24A2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51460" y="248479"/>
            <a:ext cx="5848746" cy="6361043"/>
          </a:xfrm>
          <a:prstGeom prst="roundRect">
            <a:avLst>
              <a:gd name="adj" fmla="val 3983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9368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7954B7-43AB-F543-90DB-923BDD9C6CFE}"/>
              </a:ext>
            </a:extLst>
          </p:cNvPr>
          <p:cNvSpPr/>
          <p:nvPr userDrawn="1"/>
        </p:nvSpPr>
        <p:spPr>
          <a:xfrm>
            <a:off x="122400" y="108000"/>
            <a:ext cx="130320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FF3BE07-1234-4548-BE64-C8D143A24A2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50521" y="248479"/>
            <a:ext cx="11694225" cy="6361043"/>
          </a:xfrm>
          <a:prstGeom prst="roundRect">
            <a:avLst>
              <a:gd name="adj" fmla="val 3983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2723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7954B7-43AB-F543-90DB-923BDD9C6CFE}"/>
              </a:ext>
            </a:extLst>
          </p:cNvPr>
          <p:cNvSpPr/>
          <p:nvPr userDrawn="1"/>
        </p:nvSpPr>
        <p:spPr>
          <a:xfrm>
            <a:off x="122400" y="108000"/>
            <a:ext cx="130320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BC725E-EC08-234C-BE54-4CD6FFF0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188" cy="6858000"/>
          </a:xfrm>
        </p:spPr>
        <p:txBody>
          <a:bodyPr/>
          <a:lstStyle/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084143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kolonn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074213"/>
            <a:ext cx="5012896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2004751"/>
            <a:ext cx="5012896" cy="3619015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765750-67AB-AA46-844F-FB46FAC1FA2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355320" y="2004751"/>
            <a:ext cx="5012896" cy="3619015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762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kolonner 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557197"/>
            <a:ext cx="4852258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2480471"/>
            <a:ext cx="4852258" cy="2820332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9C6BEE-D986-DB41-AEE6-784E27E875D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41817" y="2480471"/>
            <a:ext cx="4852258" cy="2820332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09105CD-4F70-C848-AFBE-95F79F566E2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441817" y="1551217"/>
            <a:ext cx="4852258" cy="803381"/>
          </a:xfrm>
        </p:spPr>
        <p:txBody>
          <a:bodyPr anchor="b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600885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chemeClr val="tx1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chemeClr val="tx1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8237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4F4BB-043D-934D-857E-658A7EADBC00}"/>
              </a:ext>
            </a:extLst>
          </p:cNvPr>
          <p:cNvSpPr/>
          <p:nvPr userDrawn="1"/>
        </p:nvSpPr>
        <p:spPr>
          <a:xfrm>
            <a:off x="139337" y="182880"/>
            <a:ext cx="131499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</p:spTree>
    <p:extLst>
      <p:ext uri="{BB962C8B-B14F-4D97-AF65-F5344CB8AC3E}">
        <p14:creationId xmlns:p14="http://schemas.microsoft.com/office/powerpoint/2010/main" val="399233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658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15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k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9BF7-DE79-1746-BC9A-4438286C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8" y="3006862"/>
            <a:ext cx="10515600" cy="558551"/>
          </a:xfrm>
        </p:spPr>
        <p:txBody>
          <a:bodyPr wrap="square">
            <a:spAutoFit/>
          </a:bodyPr>
          <a:lstStyle>
            <a:lvl1pPr>
              <a:lnSpc>
                <a:spcPts val="3960"/>
              </a:lnSpc>
              <a:defRPr sz="3051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5D0F-F0EC-314B-8CEB-837F06897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E328-6226-484A-88B2-1A70EC2B37DD}" type="datetime1">
              <a:rPr lang="nb-NO" smtClean="0"/>
              <a:t>24.05.2022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599CC-9B00-A946-99EF-2D0EE8B8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791B-34D6-7C46-A8C8-BD825909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119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86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083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155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590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206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825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748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658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951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rgbClr val="0F0035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557192"/>
            <a:ext cx="3740151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1829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D124-505D-C349-8F55-A715D3B3C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731" y="2642570"/>
            <a:ext cx="9144000" cy="1118255"/>
          </a:xfrm>
        </p:spPr>
        <p:txBody>
          <a:bodyPr anchor="ctr">
            <a:spAutoFit/>
          </a:bodyPr>
          <a:lstStyle>
            <a:lvl1pPr algn="l">
              <a:lnSpc>
                <a:spcPts val="8000"/>
              </a:lnSpc>
              <a:defRPr sz="72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/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bg1"/>
                </a:solidFill>
              </a:defRPr>
            </a:lvl1pPr>
          </a:lstStyle>
          <a:p>
            <a:endParaRPr lang="nb-NO" sz="95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80">
                <a:solidFill>
                  <a:schemeClr val="bg1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sz="88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781B7E-8700-4046-9FB2-399A5E79C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828" y="3537300"/>
            <a:ext cx="4345171" cy="33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93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557197"/>
            <a:ext cx="3740151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2480471"/>
            <a:ext cx="3740151" cy="1500187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930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557197"/>
            <a:ext cx="3740151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2480471"/>
            <a:ext cx="3740151" cy="1500187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FF3BE07-1234-4548-BE64-C8D143A24A2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248479"/>
            <a:ext cx="5848746" cy="6361043"/>
          </a:xfrm>
          <a:prstGeom prst="roundRect">
            <a:avLst>
              <a:gd name="adj" fmla="val 3983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7617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441" y="1557197"/>
            <a:ext cx="3740151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4441" y="2480471"/>
            <a:ext cx="3740151" cy="1500187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1EADAD-2B78-5649-9368-B1C07084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355930"/>
            <a:ext cx="2743200" cy="365125"/>
          </a:xfrm>
        </p:spPr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20FEE-EF50-AF41-914E-BCDD248E27E3}"/>
              </a:ext>
            </a:extLst>
          </p:cNvPr>
          <p:cNvSpPr/>
          <p:nvPr userDrawn="1"/>
        </p:nvSpPr>
        <p:spPr>
          <a:xfrm>
            <a:off x="148590" y="114300"/>
            <a:ext cx="1280160" cy="468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FF3BE07-1234-4548-BE64-C8D143A24A2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51460" y="248479"/>
            <a:ext cx="5848746" cy="6361043"/>
          </a:xfrm>
          <a:prstGeom prst="roundRect">
            <a:avLst>
              <a:gd name="adj" fmla="val 3983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379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7954B7-43AB-F543-90DB-923BDD9C6CFE}"/>
              </a:ext>
            </a:extLst>
          </p:cNvPr>
          <p:cNvSpPr/>
          <p:nvPr userDrawn="1"/>
        </p:nvSpPr>
        <p:spPr>
          <a:xfrm>
            <a:off x="122400" y="108000"/>
            <a:ext cx="130320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FF3BE07-1234-4548-BE64-C8D143A24A2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50521" y="248479"/>
            <a:ext cx="11694225" cy="6361043"/>
          </a:xfrm>
          <a:prstGeom prst="roundRect">
            <a:avLst>
              <a:gd name="adj" fmla="val 3983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5104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7954B7-43AB-F543-90DB-923BDD9C6CFE}"/>
              </a:ext>
            </a:extLst>
          </p:cNvPr>
          <p:cNvSpPr/>
          <p:nvPr userDrawn="1"/>
        </p:nvSpPr>
        <p:spPr>
          <a:xfrm>
            <a:off x="122400" y="108000"/>
            <a:ext cx="130320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BC725E-EC08-234C-BE54-4CD6FFF0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188" cy="6858000"/>
          </a:xfrm>
        </p:spPr>
        <p:txBody>
          <a:bodyPr/>
          <a:lstStyle/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526361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kolonn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074213"/>
            <a:ext cx="5012896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2004751"/>
            <a:ext cx="5012896" cy="3619015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765750-67AB-AA46-844F-FB46FAC1FA2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355320" y="2004751"/>
            <a:ext cx="5012896" cy="3619015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794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kolonner 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557197"/>
            <a:ext cx="4852258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2480471"/>
            <a:ext cx="4852258" cy="2820332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9C6BEE-D986-DB41-AEE6-784E27E875D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41817" y="2480471"/>
            <a:ext cx="4852258" cy="2820332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09105CD-4F70-C848-AFBE-95F79F566E2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441817" y="1551217"/>
            <a:ext cx="4852258" cy="803381"/>
          </a:xfrm>
        </p:spPr>
        <p:txBody>
          <a:bodyPr anchor="b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93959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chemeClr val="tx1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chemeClr val="tx1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7034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4F4BB-043D-934D-857E-658A7EADBC00}"/>
              </a:ext>
            </a:extLst>
          </p:cNvPr>
          <p:cNvSpPr/>
          <p:nvPr userDrawn="1"/>
        </p:nvSpPr>
        <p:spPr>
          <a:xfrm>
            <a:off x="139337" y="182880"/>
            <a:ext cx="131499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</p:spTree>
    <p:extLst>
      <p:ext uri="{BB962C8B-B14F-4D97-AF65-F5344CB8AC3E}">
        <p14:creationId xmlns:p14="http://schemas.microsoft.com/office/powerpoint/2010/main" val="108392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/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bg1"/>
                </a:solidFill>
              </a:defRPr>
            </a:lvl1pPr>
          </a:lstStyle>
          <a:p>
            <a:endParaRPr lang="nb-NO" sz="95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chemeClr val="bg1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087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4F4BB-043D-934D-857E-658A7EADBC00}"/>
              </a:ext>
            </a:extLst>
          </p:cNvPr>
          <p:cNvSpPr/>
          <p:nvPr userDrawn="1"/>
        </p:nvSpPr>
        <p:spPr>
          <a:xfrm>
            <a:off x="139337" y="182880"/>
            <a:ext cx="1314995" cy="365760"/>
          </a:xfrm>
          <a:prstGeom prst="rect">
            <a:avLst/>
          </a:prstGeom>
          <a:solidFill>
            <a:srgbClr val="0F0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</p:spTree>
    <p:extLst>
      <p:ext uri="{BB962C8B-B14F-4D97-AF65-F5344CB8AC3E}">
        <p14:creationId xmlns:p14="http://schemas.microsoft.com/office/powerpoint/2010/main" val="326953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hevet 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9BF7-DE79-1746-BC9A-4438286C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8" y="3006862"/>
            <a:ext cx="10515600" cy="558551"/>
          </a:xfrm>
        </p:spPr>
        <p:txBody>
          <a:bodyPr wrap="square">
            <a:spAutoFit/>
          </a:bodyPr>
          <a:lstStyle>
            <a:lvl1pPr>
              <a:lnSpc>
                <a:spcPts val="3960"/>
              </a:lnSpc>
              <a:defRPr sz="3051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5D0F-F0EC-314B-8CEB-837F06897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E328-6226-484A-88B2-1A70EC2B37DD}" type="datetime1">
              <a:rPr lang="nb-NO" smtClean="0"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599CC-9B00-A946-99EF-2D0EE8B8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Hva sa 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EE261-D37F-E64E-9272-2A2504509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0690" y="3615517"/>
            <a:ext cx="5851309" cy="32620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791B-34D6-7C46-A8C8-BD825909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595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hevet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43EB4B-D15B-DD4E-8DCD-E517C7E33B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1934" y="2893512"/>
            <a:ext cx="4554681" cy="3977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99BF7-DE79-1746-BC9A-4438286C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8" y="3006862"/>
            <a:ext cx="10515600" cy="558551"/>
          </a:xfrm>
        </p:spPr>
        <p:txBody>
          <a:bodyPr wrap="square">
            <a:spAutoFit/>
          </a:bodyPr>
          <a:lstStyle>
            <a:lvl1pPr>
              <a:lnSpc>
                <a:spcPts val="3960"/>
              </a:lnSpc>
              <a:defRPr sz="3051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5D0F-F0EC-314B-8CEB-837F06897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E328-6226-484A-88B2-1A70EC2B37DD}" type="datetime1">
              <a:rPr lang="nb-NO" smtClean="0"/>
              <a:t>24.05.2022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599CC-9B00-A946-99EF-2D0EE8B8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Hva sa 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791B-34D6-7C46-A8C8-BD825909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459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rgbClr val="0F0035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557192"/>
            <a:ext cx="3740151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493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2FE156-1399-864F-AC55-F231A4000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1" y="0"/>
            <a:ext cx="12191189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CBA0-188B-C14A-A017-B9754A4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B341A-7EE3-CE46-99F3-87B0BE46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5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AEA61-4FE3-7C42-89A9-FB3942D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50">
                <a:solidFill>
                  <a:srgbClr val="0F0035"/>
                </a:solidFill>
              </a:defRPr>
            </a:lvl1pPr>
          </a:lstStyle>
          <a:p>
            <a:fld id="{31CFD7BC-D517-AC45-90D9-8082FCA5691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F3D5DF-766F-634F-B015-1AF11968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1557197"/>
            <a:ext cx="3740151" cy="798684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16D17E-46CC-0E44-8F4B-F6257B3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2480471"/>
            <a:ext cx="3740151" cy="1500187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ts val="17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13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863D4B-545D-A248-97BD-DC592CF7E7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0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CCDF73-6B9D-9846-BA77-541ED058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74DB8-22E5-354B-82BD-669D076C4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FBECE-E443-264F-B01C-E233ACEB8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5251" y="63559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fld id="{99F02D52-2CF8-7746-A2CB-14B9F5686F51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3FE3D-F24E-454C-B1B8-82C9D7972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5931"/>
            <a:ext cx="1985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1">
                <a:solidFill>
                  <a:schemeClr val="tx1">
                    <a:tint val="75000"/>
                  </a:schemeClr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976CC-AE75-BA46-B750-CC2CE40F3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8300" y="63559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0">
                <a:solidFill>
                  <a:schemeClr val="tx1">
                    <a:tint val="75000"/>
                  </a:schemeClr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nb-NO" dirty="0"/>
              <a:t>Slide </a:t>
            </a:r>
            <a:r>
              <a:rPr lang="nb-NO" dirty="0" err="1"/>
              <a:t>number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D57D73-A90F-3649-A8AC-AF348DACC5C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66702" y="261130"/>
            <a:ext cx="882831" cy="2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6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  <p:sldLayoutId id="2147483681" r:id="rId4"/>
    <p:sldLayoutId id="2147483683" r:id="rId5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863D4B-545D-A248-97BD-DC592CF7E7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4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CCDF73-6B9D-9846-BA77-541ED058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74DB8-22E5-354B-82BD-669D076C4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FBECE-E443-264F-B01C-E233ACEB8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5251" y="63559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fld id="{99F02D52-2CF8-7746-A2CB-14B9F5686F51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3FE3D-F24E-454C-B1B8-82C9D7972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5931"/>
            <a:ext cx="1985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1">
                <a:solidFill>
                  <a:schemeClr val="tx1">
                    <a:tint val="75000"/>
                  </a:schemeClr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976CC-AE75-BA46-B750-CC2CE40F3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8300" y="63559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0">
                <a:solidFill>
                  <a:schemeClr val="tx1">
                    <a:tint val="75000"/>
                  </a:schemeClr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nb-NO" dirty="0"/>
              <a:t>Slide </a:t>
            </a:r>
            <a:r>
              <a:rPr lang="nb-NO" dirty="0" err="1"/>
              <a:t>number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D57D73-A90F-3649-A8AC-AF348DACC5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6702" y="261130"/>
            <a:ext cx="882831" cy="2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0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2" r:id="rId2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CCDF73-6B9D-9846-BA77-541ED058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74DB8-22E5-354B-82BD-669D076C4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FBECE-E443-264F-B01C-E233ACEB8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5251" y="63559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fld id="{99F02D52-2CF8-7746-A2CB-14B9F5686F51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3FE3D-F24E-454C-B1B8-82C9D7972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5931"/>
            <a:ext cx="1985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1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976CC-AE75-BA46-B750-CC2CE40F3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8300" y="63559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nb-NO" dirty="0"/>
              <a:t>Slide </a:t>
            </a:r>
            <a:r>
              <a:rPr lang="nb-NO" dirty="0" err="1"/>
              <a:t>number</a:t>
            </a:r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B4A19-F42F-BE4E-9F80-93FB0E0611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65217" y="259565"/>
            <a:ext cx="884006" cy="2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6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5" r:id="rId2"/>
    <p:sldLayoutId id="2147483699" r:id="rId3"/>
    <p:sldLayoutId id="2147483705" r:id="rId4"/>
    <p:sldLayoutId id="2147483704" r:id="rId5"/>
    <p:sldLayoutId id="2147483712" r:id="rId6"/>
    <p:sldLayoutId id="2147483698" r:id="rId7"/>
    <p:sldLayoutId id="2147483697" r:id="rId8"/>
    <p:sldLayoutId id="2147483662" r:id="rId9"/>
    <p:sldLayoutId id="2147483711" r:id="rId10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BB551-6464-42E0-9FAA-ED2559787DD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577FE-CDC5-4365-AC9C-963354110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39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CCDF73-6B9D-9846-BA77-541ED058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74DB8-22E5-354B-82BD-669D076C4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FBECE-E443-264F-B01C-E233ACEB8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5251" y="63559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fld id="{99F02D52-2CF8-7746-A2CB-14B9F5686F51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3FE3D-F24E-454C-B1B8-82C9D7972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5931"/>
            <a:ext cx="1985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1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976CC-AE75-BA46-B750-CC2CE40F3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8300" y="63559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0">
                <a:solidFill>
                  <a:srgbClr val="0F0035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r>
              <a:rPr lang="nb-NO" dirty="0"/>
              <a:t>Slide </a:t>
            </a:r>
            <a:r>
              <a:rPr lang="nb-NO" dirty="0" err="1"/>
              <a:t>number</a:t>
            </a:r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B4A19-F42F-BE4E-9F80-93FB0E0611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65217" y="259565"/>
            <a:ext cx="884006" cy="2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C97D72-EBEB-C648-A836-D025BAEFA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846" y="3049417"/>
            <a:ext cx="2848311" cy="759169"/>
          </a:xfrm>
          <a:prstGeom prst="rect">
            <a:avLst/>
          </a:prstGeom>
        </p:spPr>
      </p:pic>
      <p:pic>
        <p:nvPicPr>
          <p:cNvPr id="12" name="Lys_1" descr="Lys_1">
            <a:hlinkClick r:id="" action="ppaction://media"/>
            <a:extLst>
              <a:ext uri="{FF2B5EF4-FFF2-40B4-BE49-F238E27FC236}">
                <a16:creationId xmlns:a16="http://schemas.microsoft.com/office/drawing/2014/main" id="{FF564D18-27B7-C245-B67D-82E630B7B4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9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52C2-7009-1D45-9D3B-21745676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5F85-1107-F14B-BE10-5E9342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10</a:t>
            </a:fld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51E37-886C-4A21-8F32-1D2654D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7" y="452064"/>
            <a:ext cx="1985142" cy="3719244"/>
          </a:xfrm>
        </p:spPr>
        <p:txBody>
          <a:bodyPr/>
          <a:lstStyle/>
          <a:p>
            <a:r>
              <a:rPr lang="nb-NO" sz="2800" b="1" dirty="0"/>
              <a:t>Og et veldig nærsynt blikk på oss selv og våre roller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1985CF-B0AD-478D-AE2E-6D2C8D869A00}"/>
              </a:ext>
            </a:extLst>
          </p:cNvPr>
          <p:cNvSpPr txBox="1">
            <a:spLocks/>
          </p:cNvSpPr>
          <p:nvPr/>
        </p:nvSpPr>
        <p:spPr>
          <a:xfrm>
            <a:off x="5143500" y="1799999"/>
            <a:ext cx="5265420" cy="475063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Bilde 9" descr="Et bilde som inneholder person, personer, sitter, gruppe&#10;&#10;Automatisk generert beskrivelse">
            <a:extLst>
              <a:ext uri="{FF2B5EF4-FFF2-40B4-BE49-F238E27FC236}">
                <a16:creationId xmlns:a16="http://schemas.microsoft.com/office/drawing/2014/main" id="{4E914585-0A5D-4701-9A97-7CEC18B58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08" y="114503"/>
            <a:ext cx="8932354" cy="685800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B5FF157-E15F-4303-B58F-B237330ADED9}"/>
              </a:ext>
            </a:extLst>
          </p:cNvPr>
          <p:cNvSpPr txBox="1"/>
          <p:nvPr/>
        </p:nvSpPr>
        <p:spPr>
          <a:xfrm>
            <a:off x="4387065" y="3253259"/>
            <a:ext cx="63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Tore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B16533F-FC48-4AED-9DCE-46B9B67F8E4E}"/>
              </a:ext>
            </a:extLst>
          </p:cNvPr>
          <p:cNvSpPr txBox="1"/>
          <p:nvPr/>
        </p:nvSpPr>
        <p:spPr>
          <a:xfrm>
            <a:off x="6065178" y="380197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Nils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3077DA6-251E-4248-ACF7-9CDE5A982EFA}"/>
              </a:ext>
            </a:extLst>
          </p:cNvPr>
          <p:cNvSpPr txBox="1"/>
          <p:nvPr/>
        </p:nvSpPr>
        <p:spPr>
          <a:xfrm>
            <a:off x="7972746" y="340790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Jens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DA438D6-0C1B-426C-89BA-1467BD35329B}"/>
              </a:ext>
            </a:extLst>
          </p:cNvPr>
          <p:cNvSpPr txBox="1"/>
          <p:nvPr/>
        </p:nvSpPr>
        <p:spPr>
          <a:xfrm>
            <a:off x="10435890" y="376723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Lars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62D04FC9-A194-4A7C-A60E-CE68B6CFD250}"/>
              </a:ext>
            </a:extLst>
          </p:cNvPr>
          <p:cNvSpPr txBox="1"/>
          <p:nvPr/>
        </p:nvSpPr>
        <p:spPr>
          <a:xfrm>
            <a:off x="7305568" y="133819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Solveig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9A1E5F03-E77D-4892-92C7-DF280C7816BC}"/>
              </a:ext>
            </a:extLst>
          </p:cNvPr>
          <p:cNvSpPr txBox="1"/>
          <p:nvPr/>
        </p:nvSpPr>
        <p:spPr>
          <a:xfrm>
            <a:off x="8774834" y="212702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rgbClr val="FFFF00"/>
                </a:solidFill>
              </a:rPr>
              <a:t>Jancike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3FF7BBA5-F4F3-4C84-946A-4A33ECAECF58}"/>
              </a:ext>
            </a:extLst>
          </p:cNvPr>
          <p:cNvSpPr txBox="1"/>
          <p:nvPr/>
        </p:nvSpPr>
        <p:spPr>
          <a:xfrm>
            <a:off x="5931773" y="1799999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Nina</a:t>
            </a:r>
          </a:p>
        </p:txBody>
      </p:sp>
    </p:spTree>
    <p:extLst>
      <p:ext uri="{BB962C8B-B14F-4D97-AF65-F5344CB8AC3E}">
        <p14:creationId xmlns:p14="http://schemas.microsoft.com/office/powerpoint/2010/main" val="2280828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50D9D5-7B48-304F-B6E0-8366C57BE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50" b="0" i="0" u="none" strike="noStrike" kern="1200" cap="none" spc="0" normalizeH="0" baseline="0" noProof="0" dirty="0">
              <a:ln>
                <a:noFill/>
              </a:ln>
              <a:solidFill>
                <a:srgbClr val="0F0034"/>
              </a:solidFill>
              <a:effectLst/>
              <a:uLnTx/>
              <a:uFillTx/>
              <a:latin typeface="Haffer" pitchFamily="2" charset="77"/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9B0F1-6933-0D45-94E2-D9A38B1B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51" b="0" i="0" u="none" strike="noStrike" kern="1200" cap="none" spc="0" normalizeH="0" baseline="0" noProof="0" dirty="0">
              <a:ln>
                <a:noFill/>
              </a:ln>
              <a:solidFill>
                <a:srgbClr val="0F0034"/>
              </a:solidFill>
              <a:effectLst/>
              <a:uLnTx/>
              <a:uFillTx/>
              <a:latin typeface="Haffer" pitchFamily="2" charset="77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80079-5B46-1848-B693-9A62AEF1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50" b="0" i="0" u="none" strike="noStrike" kern="1200" cap="none" spc="0" normalizeH="0" baseline="0" noProof="0" dirty="0">
              <a:ln>
                <a:noFill/>
              </a:ln>
              <a:solidFill>
                <a:srgbClr val="0F0034"/>
              </a:solidFill>
              <a:effectLst/>
              <a:uLnTx/>
              <a:uFillTx/>
              <a:latin typeface="Haffer" pitchFamily="2" charset="77"/>
              <a:ea typeface="+mn-ea"/>
            </a:endParaRP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8F4D782E-E556-45D1-8E86-9F5F355D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398" y="575353"/>
            <a:ext cx="7623424" cy="735647"/>
          </a:xfrm>
        </p:spPr>
        <p:txBody>
          <a:bodyPr/>
          <a:lstStyle/>
          <a:p>
            <a:r>
              <a:rPr lang="nb-NO" b="1" dirty="0"/>
              <a:t>Nært og samtidig fjernt – internasjonalt samarbeid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E603BEF-16B6-3B45-BC8B-DF3C293B9C4C}"/>
              </a:ext>
            </a:extLst>
          </p:cNvPr>
          <p:cNvSpPr/>
          <p:nvPr/>
        </p:nvSpPr>
        <p:spPr>
          <a:xfrm>
            <a:off x="2798584" y="1587999"/>
            <a:ext cx="3368006" cy="1651455"/>
          </a:xfrm>
          <a:prstGeom prst="roundRect">
            <a:avLst>
              <a:gd name="adj" fmla="val 113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377129-14AC-924D-8D35-8C492C730CB5}"/>
              </a:ext>
            </a:extLst>
          </p:cNvPr>
          <p:cNvSpPr txBox="1"/>
          <p:nvPr/>
        </p:nvSpPr>
        <p:spPr>
          <a:xfrm>
            <a:off x="2926384" y="2177625"/>
            <a:ext cx="3169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500" dirty="0">
                <a:solidFill>
                  <a:srgbClr val="0F0034"/>
                </a:solidFill>
                <a:latin typeface="Haffer" pitchFamily="2" charset="77"/>
                <a:cs typeface="Haffer" pitchFamily="2" charset="77"/>
              </a:rPr>
              <a:t>Våre nordiske kolleger. Digitale møter hver måned. Fysiske møter en gang i året </a:t>
            </a:r>
            <a:endParaRPr kumimoji="0" lang="nb-NO" sz="1500" b="0" i="0" u="none" strike="noStrike" kern="1200" cap="none" spc="0" normalizeH="0" baseline="0" noProof="0" dirty="0">
              <a:ln>
                <a:noFill/>
              </a:ln>
              <a:solidFill>
                <a:srgbClr val="0F0034"/>
              </a:solidFill>
              <a:effectLst/>
              <a:uLnTx/>
              <a:uFillTx/>
              <a:latin typeface="Haffer" pitchFamily="2" charset="77"/>
              <a:ea typeface="+mn-ea"/>
              <a:cs typeface="Haffer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41E581-E3E5-8443-AF2D-C289311C28FC}"/>
              </a:ext>
            </a:extLst>
          </p:cNvPr>
          <p:cNvSpPr txBox="1"/>
          <p:nvPr/>
        </p:nvSpPr>
        <p:spPr>
          <a:xfrm>
            <a:off x="2926384" y="1758392"/>
            <a:ext cx="316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dirty="0" err="1">
                <a:solidFill>
                  <a:srgbClr val="0F0034"/>
                </a:solidFill>
                <a:latin typeface="Haffer" pitchFamily="2" charset="77"/>
                <a:cs typeface="Haffer" pitchFamily="2" charset="77"/>
              </a:rPr>
              <a:t>Nordlic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F0034"/>
              </a:solidFill>
              <a:effectLst/>
              <a:uLnTx/>
              <a:uFillTx/>
              <a:latin typeface="Haffer" pitchFamily="2" charset="77"/>
              <a:ea typeface="+mn-ea"/>
              <a:cs typeface="Haffer" pitchFamily="2" charset="77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EDFA64E-49B9-4241-9D58-D4EA779ABC88}"/>
              </a:ext>
            </a:extLst>
          </p:cNvPr>
          <p:cNvSpPr/>
          <p:nvPr/>
        </p:nvSpPr>
        <p:spPr>
          <a:xfrm>
            <a:off x="6430784" y="1587999"/>
            <a:ext cx="3368006" cy="1651455"/>
          </a:xfrm>
          <a:prstGeom prst="roundRect">
            <a:avLst>
              <a:gd name="adj" fmla="val 113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A563BC-E114-8F4A-AAF7-247A3CD7C126}"/>
              </a:ext>
            </a:extLst>
          </p:cNvPr>
          <p:cNvSpPr txBox="1"/>
          <p:nvPr/>
        </p:nvSpPr>
        <p:spPr>
          <a:xfrm>
            <a:off x="6558584" y="2177625"/>
            <a:ext cx="3169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500" dirty="0">
                <a:solidFill>
                  <a:srgbClr val="0F0034"/>
                </a:solidFill>
                <a:latin typeface="Haffer" pitchFamily="2" charset="77"/>
                <a:cs typeface="Haffer" pitchFamily="2" charset="77"/>
              </a:rPr>
              <a:t>Alle konsortier i Europa samles til fysiske møter i Brussel. Chatham House </a:t>
            </a:r>
            <a:r>
              <a:rPr lang="nb-NO" sz="1500" dirty="0" err="1">
                <a:solidFill>
                  <a:srgbClr val="0F0034"/>
                </a:solidFill>
                <a:latin typeface="Haffer" pitchFamily="2" charset="77"/>
                <a:cs typeface="Haffer" pitchFamily="2" charset="77"/>
              </a:rPr>
              <a:t>rules</a:t>
            </a:r>
            <a:r>
              <a:rPr lang="nb-NO" sz="1500" dirty="0">
                <a:solidFill>
                  <a:srgbClr val="0F0034"/>
                </a:solidFill>
                <a:latin typeface="Haffer" pitchFamily="2" charset="77"/>
                <a:cs typeface="Haffer" pitchFamily="2" charset="77"/>
              </a:rPr>
              <a:t> (ikke referat)</a:t>
            </a:r>
            <a:endParaRPr kumimoji="0" lang="nb-NO" sz="1500" b="0" i="0" u="none" strike="noStrike" kern="1200" cap="none" spc="0" normalizeH="0" baseline="0" noProof="0" dirty="0">
              <a:ln>
                <a:noFill/>
              </a:ln>
              <a:solidFill>
                <a:srgbClr val="0F0034"/>
              </a:solidFill>
              <a:effectLst/>
              <a:uLnTx/>
              <a:uFillTx/>
              <a:latin typeface="Haffer" pitchFamily="2" charset="77"/>
              <a:ea typeface="+mn-ea"/>
              <a:cs typeface="Haffer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CEE0C1-0B5D-394F-A837-CB199A979B7B}"/>
              </a:ext>
            </a:extLst>
          </p:cNvPr>
          <p:cNvSpPr txBox="1"/>
          <p:nvPr/>
        </p:nvSpPr>
        <p:spPr>
          <a:xfrm>
            <a:off x="6558584" y="1758392"/>
            <a:ext cx="316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F0034"/>
                </a:solidFill>
                <a:effectLst/>
                <a:uLnTx/>
                <a:uFillTx/>
                <a:latin typeface="Haffer" pitchFamily="2" charset="77"/>
                <a:ea typeface="+mn-ea"/>
                <a:cs typeface="Haffer" pitchFamily="2" charset="77"/>
              </a:rPr>
              <a:t>EUA Big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F0034"/>
                </a:solidFill>
                <a:effectLst/>
                <a:uLnTx/>
                <a:uFillTx/>
                <a:latin typeface="Haffer" pitchFamily="2" charset="77"/>
                <a:ea typeface="+mn-ea"/>
                <a:cs typeface="Haffer" pitchFamily="2" charset="77"/>
              </a:rPr>
              <a:t>Deals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F0034"/>
                </a:solidFill>
                <a:effectLst/>
                <a:uLnTx/>
                <a:uFillTx/>
                <a:latin typeface="Haffer" pitchFamily="2" charset="77"/>
                <a:ea typeface="+mn-ea"/>
                <a:cs typeface="Haffer" pitchFamily="2" charset="77"/>
              </a:rPr>
              <a:t> Group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15D7B4D-18B6-6344-9543-8953E81315B4}"/>
              </a:ext>
            </a:extLst>
          </p:cNvPr>
          <p:cNvSpPr/>
          <p:nvPr/>
        </p:nvSpPr>
        <p:spPr>
          <a:xfrm>
            <a:off x="2798584" y="3505596"/>
            <a:ext cx="3368006" cy="1651455"/>
          </a:xfrm>
          <a:prstGeom prst="roundRect">
            <a:avLst>
              <a:gd name="adj" fmla="val 1138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16E93DD-F2DB-3445-9AD8-5CAABB11060E}"/>
              </a:ext>
            </a:extLst>
          </p:cNvPr>
          <p:cNvSpPr txBox="1"/>
          <p:nvPr/>
        </p:nvSpPr>
        <p:spPr>
          <a:xfrm>
            <a:off x="2926384" y="4095222"/>
            <a:ext cx="3169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0034"/>
                </a:solidFill>
                <a:effectLst/>
                <a:uLnTx/>
                <a:uFillTx/>
                <a:latin typeface="Haffer" pitchFamily="2" charset="77"/>
                <a:ea typeface="+mn-ea"/>
                <a:cs typeface="Haffer" pitchFamily="2" charset="77"/>
              </a:rPr>
              <a:t>Inititativ</a:t>
            </a: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srgbClr val="0F0034"/>
                </a:solidFill>
                <a:effectLst/>
                <a:uLnTx/>
                <a:uFillTx/>
                <a:latin typeface="Haffer" pitchFamily="2" charset="77"/>
                <a:ea typeface="+mn-ea"/>
                <a:cs typeface="Haffer" pitchFamily="2" charset="77"/>
              </a:rPr>
              <a:t> fra Max Planck </a:t>
            </a:r>
            <a:r>
              <a:rPr lang="nb-NO" sz="1500" dirty="0">
                <a:solidFill>
                  <a:srgbClr val="0F0034"/>
                </a:solidFill>
                <a:latin typeface="Haffer" pitchFamily="2" charset="77"/>
                <a:cs typeface="Haffer" pitchFamily="2" charset="77"/>
              </a:rPr>
              <a:t>Digital Libraries. Berlin-møte annethvert år. Drivkraft bak ESAC-registeret </a:t>
            </a:r>
            <a:endParaRPr kumimoji="0" lang="nb-NO" sz="1500" b="0" i="0" u="none" strike="noStrike" kern="1200" cap="none" spc="0" normalizeH="0" baseline="0" noProof="0" dirty="0">
              <a:ln>
                <a:noFill/>
              </a:ln>
              <a:solidFill>
                <a:srgbClr val="0F0034"/>
              </a:solidFill>
              <a:effectLst/>
              <a:uLnTx/>
              <a:uFillTx/>
              <a:latin typeface="Haffer" pitchFamily="2" charset="77"/>
              <a:ea typeface="+mn-ea"/>
              <a:cs typeface="Haffer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8E0D33-E5DC-BE4F-9124-2D9B64567DEE}"/>
              </a:ext>
            </a:extLst>
          </p:cNvPr>
          <p:cNvSpPr txBox="1"/>
          <p:nvPr/>
        </p:nvSpPr>
        <p:spPr>
          <a:xfrm>
            <a:off x="2926384" y="3675989"/>
            <a:ext cx="316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dirty="0">
                <a:solidFill>
                  <a:srgbClr val="0F0034"/>
                </a:solidFill>
                <a:latin typeface="Haffer" pitchFamily="2" charset="77"/>
                <a:cs typeface="Haffer" pitchFamily="2" charset="77"/>
              </a:rPr>
              <a:t>OA2020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F0034"/>
              </a:solidFill>
              <a:effectLst/>
              <a:uLnTx/>
              <a:uFillTx/>
              <a:latin typeface="Haffer" pitchFamily="2" charset="77"/>
              <a:ea typeface="+mn-ea"/>
              <a:cs typeface="Haffer" pitchFamily="2" charset="77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D3214490-EA78-DC47-ACFA-BB5D0ABB1ACD}"/>
              </a:ext>
            </a:extLst>
          </p:cNvPr>
          <p:cNvSpPr/>
          <p:nvPr/>
        </p:nvSpPr>
        <p:spPr>
          <a:xfrm>
            <a:off x="6430784" y="3505596"/>
            <a:ext cx="3368006" cy="1651455"/>
          </a:xfrm>
          <a:prstGeom prst="roundRect">
            <a:avLst>
              <a:gd name="adj" fmla="val 1138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ECAC93-A6EE-D94D-9A44-02C667AC10E5}"/>
              </a:ext>
            </a:extLst>
          </p:cNvPr>
          <p:cNvSpPr txBox="1"/>
          <p:nvPr/>
        </p:nvSpPr>
        <p:spPr>
          <a:xfrm>
            <a:off x="6558584" y="4095222"/>
            <a:ext cx="3169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srgbClr val="0F0034"/>
                </a:solidFill>
                <a:effectLst/>
                <a:uLnTx/>
                <a:uFillTx/>
                <a:latin typeface="Haffer" pitchFamily="2" charset="77"/>
                <a:ea typeface="+mn-ea"/>
                <a:cs typeface="Haffer" pitchFamily="2" charset="77"/>
              </a:rPr>
              <a:t>Internasjonal koalisjon av konsortier. Møte to ganger i året – et i Europa og et i USA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376E178-8C55-DF4C-9C4E-4B570E2A5037}"/>
              </a:ext>
            </a:extLst>
          </p:cNvPr>
          <p:cNvSpPr txBox="1"/>
          <p:nvPr/>
        </p:nvSpPr>
        <p:spPr>
          <a:xfrm>
            <a:off x="6568858" y="3675989"/>
            <a:ext cx="316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F0034"/>
                </a:solidFill>
                <a:effectLst/>
                <a:uLnTx/>
                <a:uFillTx/>
                <a:latin typeface="Haffer" pitchFamily="2" charset="77"/>
                <a:ea typeface="+mn-ea"/>
                <a:cs typeface="Haffer" pitchFamily="2" charset="77"/>
              </a:rPr>
              <a:t>ICOLC</a:t>
            </a:r>
          </a:p>
        </p:txBody>
      </p:sp>
    </p:spTree>
    <p:extLst>
      <p:ext uri="{BB962C8B-B14F-4D97-AF65-F5344CB8AC3E}">
        <p14:creationId xmlns:p14="http://schemas.microsoft.com/office/powerpoint/2010/main" val="1272746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5F85-1107-F14B-BE10-5E9342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12</a:t>
            </a:fld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51E37-886C-4A21-8F32-1D2654D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7" y="452064"/>
            <a:ext cx="1985142" cy="3719244"/>
          </a:xfrm>
        </p:spPr>
        <p:txBody>
          <a:bodyPr/>
          <a:lstStyle/>
          <a:p>
            <a:r>
              <a:rPr lang="nb-NO" sz="2800" b="1" dirty="0"/>
              <a:t>Parallellsyn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52C2-7009-1D45-9D3B-21745676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59B1B27D-57B1-4ECE-BB2D-E3A5AD15D0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8770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8406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5F85-1107-F14B-BE10-5E9342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51E37-886C-4A21-8F32-1D2654D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7" y="452064"/>
            <a:ext cx="1985142" cy="3719244"/>
          </a:xfrm>
        </p:spPr>
        <p:txBody>
          <a:bodyPr/>
          <a:lstStyle/>
          <a:p>
            <a:r>
              <a:rPr lang="nb-NO" sz="2800" b="1" dirty="0"/>
              <a:t>Litt uskarpt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52C2-7009-1D45-9D3B-21745676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E8BADBF-9067-44A3-A62E-17AF40258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49" y="246580"/>
            <a:ext cx="11478640" cy="69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79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907AF4D-A7BD-40AF-8AA1-40245395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949E-565D-314B-B01F-A84E01FF8C56}" type="datetime1">
              <a:rPr lang="nb-NO" smtClean="0"/>
              <a:pPr/>
              <a:t>24.05.2022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0C5323B-B653-4016-8FBF-CAFC139F4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A588E81-7551-4564-AF70-D601AF6B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14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849D266-24E9-44CB-BDF0-57266D7E0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17" t="4368" b="-4368"/>
          <a:stretch/>
        </p:blipFill>
        <p:spPr>
          <a:xfrm>
            <a:off x="1130156" y="391462"/>
            <a:ext cx="11061843" cy="619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18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0C1B494-D2AC-4F1A-B7FE-6696E8A53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67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293C7A-210F-8047-BF41-AD28EF08C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731" y="691908"/>
            <a:ext cx="9144000" cy="5019579"/>
          </a:xfrm>
        </p:spPr>
        <p:txBody>
          <a:bodyPr/>
          <a:lstStyle/>
          <a:p>
            <a:pPr>
              <a:lnSpc>
                <a:spcPts val="8000"/>
              </a:lnSpc>
            </a:pPr>
            <a:r>
              <a:rPr lang="nb-NO" sz="7200" dirty="0"/>
              <a:t>Et både nærsynt og langsynt blikk på lisensavtalene</a:t>
            </a:r>
            <a:br>
              <a:rPr lang="nb-NO" sz="7200" dirty="0"/>
            </a:br>
            <a:br>
              <a:rPr lang="nb-NO" sz="7200" dirty="0"/>
            </a:br>
            <a:r>
              <a:rPr lang="nb-NO" sz="1600" dirty="0"/>
              <a:t>Nina Karlstrøm, Seksjonsleder Sikt</a:t>
            </a:r>
            <a:endParaRPr lang="nb-NO" sz="7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3157B-C34C-EC4A-90F1-A2F82041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CE572-573F-664B-AAE2-C9C46082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810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52C2-7009-1D45-9D3B-21745676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5F85-1107-F14B-BE10-5E9342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51E37-886C-4A21-8F32-1D2654D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517179"/>
            <a:ext cx="5981254" cy="1373265"/>
          </a:xfrm>
        </p:spPr>
        <p:txBody>
          <a:bodyPr/>
          <a:lstStyle/>
          <a:p>
            <a:r>
              <a:rPr lang="en-US" sz="2800" b="1" dirty="0" err="1"/>
              <a:t>Langsynt</a:t>
            </a:r>
            <a:r>
              <a:rPr lang="en-US" sz="2800" b="1" dirty="0"/>
              <a:t> og </a:t>
            </a:r>
            <a:r>
              <a:rPr lang="en-US" sz="2800" b="1" dirty="0" err="1"/>
              <a:t>overordnet</a:t>
            </a:r>
            <a:r>
              <a:rPr lang="en-US" sz="2800" b="1" dirty="0"/>
              <a:t> - </a:t>
            </a:r>
            <a:r>
              <a:rPr lang="en-US" sz="2800" b="1" dirty="0" err="1"/>
              <a:t>Kunnskapsdepartementet</a:t>
            </a:r>
            <a:r>
              <a:rPr lang="en-US" sz="2800" b="1" dirty="0"/>
              <a:t> </a:t>
            </a:r>
            <a:br>
              <a:rPr lang="en-US" sz="2800" b="1" dirty="0"/>
            </a:br>
            <a:endParaRPr lang="nb-NO" sz="2800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1985CF-B0AD-478D-AE2E-6D2C8D869A00}"/>
              </a:ext>
            </a:extLst>
          </p:cNvPr>
          <p:cNvSpPr txBox="1">
            <a:spLocks/>
          </p:cNvSpPr>
          <p:nvPr/>
        </p:nvSpPr>
        <p:spPr>
          <a:xfrm>
            <a:off x="1043999" y="1799999"/>
            <a:ext cx="9364921" cy="475063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59E096B-26DD-5C45-B23B-B0D3C2D0EEF0}"/>
              </a:ext>
            </a:extLst>
          </p:cNvPr>
          <p:cNvSpPr/>
          <p:nvPr/>
        </p:nvSpPr>
        <p:spPr>
          <a:xfrm>
            <a:off x="804408" y="2352646"/>
            <a:ext cx="3368006" cy="3131407"/>
          </a:xfrm>
          <a:prstGeom prst="roundRect">
            <a:avLst>
              <a:gd name="adj" fmla="val 11381"/>
            </a:avLst>
          </a:prstGeom>
          <a:solidFill>
            <a:srgbClr val="F3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FC48867-3B8D-B64D-9AAD-9189765EA269}"/>
              </a:ext>
            </a:extLst>
          </p:cNvPr>
          <p:cNvSpPr txBox="1"/>
          <p:nvPr/>
        </p:nvSpPr>
        <p:spPr>
          <a:xfrm>
            <a:off x="770066" y="2876764"/>
            <a:ext cx="3344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Legger de politiske føringene som påvirker forhandlingene:</a:t>
            </a:r>
          </a:p>
          <a:p>
            <a:endParaRPr lang="nb-NO" b="1" dirty="0"/>
          </a:p>
          <a:p>
            <a:r>
              <a:rPr lang="nb-NO" b="1" dirty="0"/>
              <a:t>Nasjonale retningslinjer for åpen tilgang til forskningsresultater</a:t>
            </a:r>
          </a:p>
          <a:p>
            <a:endParaRPr lang="nb-NO" b="1" dirty="0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EE4F79D6-24BD-7A47-9B5A-95C316444517}"/>
              </a:ext>
            </a:extLst>
          </p:cNvPr>
          <p:cNvSpPr/>
          <p:nvPr/>
        </p:nvSpPr>
        <p:spPr>
          <a:xfrm>
            <a:off x="4255358" y="2352646"/>
            <a:ext cx="3524645" cy="3131407"/>
          </a:xfrm>
          <a:prstGeom prst="roundRect">
            <a:avLst>
              <a:gd name="adj" fmla="val 14574"/>
            </a:avLst>
          </a:prstGeom>
          <a:solidFill>
            <a:srgbClr val="F3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BC5B83AF-B9AB-EE4E-8711-C6C99D7335AB}"/>
              </a:ext>
            </a:extLst>
          </p:cNvPr>
          <p:cNvSpPr/>
          <p:nvPr/>
        </p:nvSpPr>
        <p:spPr>
          <a:xfrm>
            <a:off x="8147386" y="2352646"/>
            <a:ext cx="3240206" cy="3131407"/>
          </a:xfrm>
          <a:prstGeom prst="roundRect">
            <a:avLst>
              <a:gd name="adj" fmla="val 11381"/>
            </a:avLst>
          </a:prstGeom>
          <a:solidFill>
            <a:srgbClr val="F3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6233CFA7-2F12-F245-B1E0-BEB94B5070B5}"/>
              </a:ext>
            </a:extLst>
          </p:cNvPr>
          <p:cNvSpPr txBox="1"/>
          <p:nvPr/>
        </p:nvSpPr>
        <p:spPr>
          <a:xfrm>
            <a:off x="4313082" y="2948683"/>
            <a:ext cx="34027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 err="1"/>
              <a:t>Tildelingbrev</a:t>
            </a:r>
            <a:r>
              <a:rPr lang="nb-NO" b="1" dirty="0"/>
              <a:t> hvert år med Regjeringens prioriteringer og forventninger uttrykt i mål.</a:t>
            </a:r>
          </a:p>
          <a:p>
            <a:r>
              <a:rPr lang="nb-NO" b="1" dirty="0"/>
              <a:t>I 2022: Mål 3: Mer åpen forskning og nye forskningsmuligheter</a:t>
            </a: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B227663F-EE1E-1A41-ACB2-53004484F522}"/>
              </a:ext>
            </a:extLst>
          </p:cNvPr>
          <p:cNvSpPr txBox="1"/>
          <p:nvPr/>
        </p:nvSpPr>
        <p:spPr>
          <a:xfrm>
            <a:off x="8239874" y="2948683"/>
            <a:ext cx="307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Finansierer Sikts forhandlingsteam/OA-team gjennom bevilgninger</a:t>
            </a:r>
          </a:p>
        </p:txBody>
      </p:sp>
    </p:spTree>
    <p:extLst>
      <p:ext uri="{BB962C8B-B14F-4D97-AF65-F5344CB8AC3E}">
        <p14:creationId xmlns:p14="http://schemas.microsoft.com/office/powerpoint/2010/main" val="100270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52C2-7009-1D45-9D3B-21745676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5F85-1107-F14B-BE10-5E9342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4</a:t>
            </a:fld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51E37-886C-4A21-8F32-1D2654D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517179"/>
            <a:ext cx="5981254" cy="1373265"/>
          </a:xfrm>
        </p:spPr>
        <p:txBody>
          <a:bodyPr/>
          <a:lstStyle/>
          <a:p>
            <a:r>
              <a:rPr lang="en-US" sz="2800" b="1" dirty="0" err="1"/>
              <a:t>Langsynt</a:t>
            </a:r>
            <a:r>
              <a:rPr lang="en-US" sz="2800" b="1" dirty="0"/>
              <a:t>, men </a:t>
            </a:r>
            <a:r>
              <a:rPr lang="en-US" sz="2800" b="1" dirty="0" err="1"/>
              <a:t>litt</a:t>
            </a:r>
            <a:r>
              <a:rPr lang="en-US" sz="2800" b="1" dirty="0"/>
              <a:t> </a:t>
            </a:r>
            <a:r>
              <a:rPr lang="en-US" sz="2800" b="1" dirty="0" err="1"/>
              <a:t>nærmere</a:t>
            </a:r>
            <a:r>
              <a:rPr lang="en-US" sz="2800" b="1" dirty="0"/>
              <a:t> – UHR, FFA og </a:t>
            </a:r>
            <a:r>
              <a:rPr lang="en-US" sz="2800" b="1" dirty="0" err="1"/>
              <a:t>RHFenes</a:t>
            </a:r>
            <a:r>
              <a:rPr lang="en-US" sz="2800" b="1" dirty="0"/>
              <a:t> </a:t>
            </a:r>
            <a:r>
              <a:rPr lang="en-US" sz="2800" b="1" dirty="0" err="1"/>
              <a:t>strategiutvalg</a:t>
            </a:r>
            <a:r>
              <a:rPr lang="en-US" sz="2800" b="1" dirty="0"/>
              <a:t> for </a:t>
            </a:r>
            <a:r>
              <a:rPr lang="en-US" sz="2800" b="1" dirty="0" err="1"/>
              <a:t>forskning</a:t>
            </a:r>
            <a:br>
              <a:rPr lang="en-US" sz="2800" b="1" dirty="0"/>
            </a:br>
            <a:endParaRPr lang="nb-NO" sz="2800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1985CF-B0AD-478D-AE2E-6D2C8D869A00}"/>
              </a:ext>
            </a:extLst>
          </p:cNvPr>
          <p:cNvSpPr txBox="1">
            <a:spLocks/>
          </p:cNvSpPr>
          <p:nvPr/>
        </p:nvSpPr>
        <p:spPr>
          <a:xfrm>
            <a:off x="1043999" y="1799999"/>
            <a:ext cx="9364921" cy="475063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59E096B-26DD-5C45-B23B-B0D3C2D0EEF0}"/>
              </a:ext>
            </a:extLst>
          </p:cNvPr>
          <p:cNvSpPr/>
          <p:nvPr/>
        </p:nvSpPr>
        <p:spPr>
          <a:xfrm>
            <a:off x="804408" y="2352646"/>
            <a:ext cx="3368006" cy="3131407"/>
          </a:xfrm>
          <a:prstGeom prst="roundRect">
            <a:avLst>
              <a:gd name="adj" fmla="val 11381"/>
            </a:avLst>
          </a:prstGeom>
          <a:solidFill>
            <a:srgbClr val="F3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FC48867-3B8D-B64D-9AAD-9189765EA269}"/>
              </a:ext>
            </a:extLst>
          </p:cNvPr>
          <p:cNvSpPr txBox="1"/>
          <p:nvPr/>
        </p:nvSpPr>
        <p:spPr>
          <a:xfrm>
            <a:off x="770066" y="2876764"/>
            <a:ext cx="3344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UHR: Nominerer navn til Sikt råd for forlagsforhandlinger på vegne av UH-sektoren</a:t>
            </a:r>
          </a:p>
          <a:p>
            <a:endParaRPr lang="nb-NO" b="1" dirty="0"/>
          </a:p>
          <a:p>
            <a:r>
              <a:rPr lang="nb-NO" b="1" dirty="0"/>
              <a:t>Sitter i redaksjonsrådet til </a:t>
            </a:r>
            <a:r>
              <a:rPr lang="nb-NO" b="1" dirty="0" err="1"/>
              <a:t>openscience</a:t>
            </a:r>
            <a:endParaRPr lang="nb-NO" b="1" dirty="0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EE4F79D6-24BD-7A47-9B5A-95C316444517}"/>
              </a:ext>
            </a:extLst>
          </p:cNvPr>
          <p:cNvSpPr/>
          <p:nvPr/>
        </p:nvSpPr>
        <p:spPr>
          <a:xfrm>
            <a:off x="4255358" y="2352646"/>
            <a:ext cx="3524645" cy="3131407"/>
          </a:xfrm>
          <a:prstGeom prst="roundRect">
            <a:avLst>
              <a:gd name="adj" fmla="val 14574"/>
            </a:avLst>
          </a:prstGeom>
          <a:solidFill>
            <a:srgbClr val="F3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BC5B83AF-B9AB-EE4E-8711-C6C99D7335AB}"/>
              </a:ext>
            </a:extLst>
          </p:cNvPr>
          <p:cNvSpPr/>
          <p:nvPr/>
        </p:nvSpPr>
        <p:spPr>
          <a:xfrm>
            <a:off x="8147386" y="2352646"/>
            <a:ext cx="3240206" cy="3131407"/>
          </a:xfrm>
          <a:prstGeom prst="roundRect">
            <a:avLst>
              <a:gd name="adj" fmla="val 11381"/>
            </a:avLst>
          </a:prstGeom>
          <a:solidFill>
            <a:srgbClr val="F3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6233CFA7-2F12-F245-B1E0-BEB94B5070B5}"/>
              </a:ext>
            </a:extLst>
          </p:cNvPr>
          <p:cNvSpPr txBox="1"/>
          <p:nvPr/>
        </p:nvSpPr>
        <p:spPr>
          <a:xfrm>
            <a:off x="4313082" y="2948683"/>
            <a:ext cx="3402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FFA: Nominerer navn til Sikt råd for forlagsforhandlinger på vegne av forskningssektoren</a:t>
            </a: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B227663F-EE1E-1A41-ACB2-53004484F522}"/>
              </a:ext>
            </a:extLst>
          </p:cNvPr>
          <p:cNvSpPr txBox="1"/>
          <p:nvPr/>
        </p:nvSpPr>
        <p:spPr>
          <a:xfrm>
            <a:off x="8239874" y="2948683"/>
            <a:ext cx="3077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 err="1"/>
              <a:t>RHFenes</a:t>
            </a:r>
            <a:r>
              <a:rPr lang="nb-NO" b="1" dirty="0"/>
              <a:t> strategiutvalg for forskning: Nominerer navn til Sikt råd for forlagsforhandlinger på vegne av helsesektoren</a:t>
            </a:r>
          </a:p>
        </p:txBody>
      </p:sp>
    </p:spTree>
    <p:extLst>
      <p:ext uri="{BB962C8B-B14F-4D97-AF65-F5344CB8AC3E}">
        <p14:creationId xmlns:p14="http://schemas.microsoft.com/office/powerpoint/2010/main" val="169527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52C2-7009-1D45-9D3B-21745676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5F85-1107-F14B-BE10-5E9342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51E37-886C-4A21-8F32-1D2654D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517179"/>
            <a:ext cx="5981254" cy="1373265"/>
          </a:xfrm>
        </p:spPr>
        <p:txBody>
          <a:bodyPr/>
          <a:lstStyle/>
          <a:p>
            <a:r>
              <a:rPr lang="en-US" sz="2800" b="1" dirty="0" err="1"/>
              <a:t>Forskningsrådet</a:t>
            </a:r>
            <a:br>
              <a:rPr lang="en-US" sz="2800" b="1" dirty="0"/>
            </a:br>
            <a:endParaRPr lang="nb-NO" sz="2800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1985CF-B0AD-478D-AE2E-6D2C8D869A00}"/>
              </a:ext>
            </a:extLst>
          </p:cNvPr>
          <p:cNvSpPr txBox="1">
            <a:spLocks/>
          </p:cNvSpPr>
          <p:nvPr/>
        </p:nvSpPr>
        <p:spPr>
          <a:xfrm>
            <a:off x="1043999" y="1799999"/>
            <a:ext cx="9364921" cy="475063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59E096B-26DD-5C45-B23B-B0D3C2D0EEF0}"/>
              </a:ext>
            </a:extLst>
          </p:cNvPr>
          <p:cNvSpPr/>
          <p:nvPr/>
        </p:nvSpPr>
        <p:spPr>
          <a:xfrm>
            <a:off x="804408" y="2352646"/>
            <a:ext cx="3368006" cy="3131407"/>
          </a:xfrm>
          <a:prstGeom prst="roundRect">
            <a:avLst>
              <a:gd name="adj" fmla="val 11381"/>
            </a:avLst>
          </a:prstGeom>
          <a:solidFill>
            <a:srgbClr val="F3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FC48867-3B8D-B64D-9AAD-9189765EA269}"/>
              </a:ext>
            </a:extLst>
          </p:cNvPr>
          <p:cNvSpPr txBox="1"/>
          <p:nvPr/>
        </p:nvSpPr>
        <p:spPr>
          <a:xfrm>
            <a:off x="770066" y="2876764"/>
            <a:ext cx="3344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Medlem av </a:t>
            </a:r>
            <a:r>
              <a:rPr lang="nb-NO" b="1" dirty="0" err="1"/>
              <a:t>cOAlition</a:t>
            </a:r>
            <a:r>
              <a:rPr lang="nb-NO" b="1" dirty="0"/>
              <a:t> S som står bak Plan S: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Fra 2021 skal artikler fra nye prosjekter finansiert av Forskningsrådet være åpent tilgjengelig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Transformative avtaler godtas ut 2024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Rights </a:t>
            </a:r>
            <a:r>
              <a:rPr lang="nb-NO" b="1" dirty="0" err="1"/>
              <a:t>Retention</a:t>
            </a:r>
            <a:r>
              <a:rPr lang="nb-NO" b="1" dirty="0"/>
              <a:t> </a:t>
            </a:r>
            <a:r>
              <a:rPr lang="nb-NO" b="1" dirty="0" err="1"/>
              <a:t>Strategy</a:t>
            </a:r>
            <a:endParaRPr lang="nb-NO" b="1" dirty="0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EE4F79D6-24BD-7A47-9B5A-95C316444517}"/>
              </a:ext>
            </a:extLst>
          </p:cNvPr>
          <p:cNvSpPr/>
          <p:nvPr/>
        </p:nvSpPr>
        <p:spPr>
          <a:xfrm>
            <a:off x="4255358" y="2352646"/>
            <a:ext cx="3524645" cy="3131407"/>
          </a:xfrm>
          <a:prstGeom prst="roundRect">
            <a:avLst>
              <a:gd name="adj" fmla="val 14574"/>
            </a:avLst>
          </a:prstGeom>
          <a:solidFill>
            <a:srgbClr val="F3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BC5B83AF-B9AB-EE4E-8711-C6C99D7335AB}"/>
              </a:ext>
            </a:extLst>
          </p:cNvPr>
          <p:cNvSpPr/>
          <p:nvPr/>
        </p:nvSpPr>
        <p:spPr>
          <a:xfrm>
            <a:off x="8147386" y="2352646"/>
            <a:ext cx="3240206" cy="3131407"/>
          </a:xfrm>
          <a:prstGeom prst="roundRect">
            <a:avLst>
              <a:gd name="adj" fmla="val 11381"/>
            </a:avLst>
          </a:prstGeom>
          <a:solidFill>
            <a:srgbClr val="F3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6233CFA7-2F12-F245-B1E0-BEB94B5070B5}"/>
              </a:ext>
            </a:extLst>
          </p:cNvPr>
          <p:cNvSpPr txBox="1"/>
          <p:nvPr/>
        </p:nvSpPr>
        <p:spPr>
          <a:xfrm>
            <a:off x="4313082" y="2948683"/>
            <a:ext cx="3402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Har hittil støttet åpen publisering gjennom STIM-OA</a:t>
            </a: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B227663F-EE1E-1A41-ACB2-53004484F522}"/>
              </a:ext>
            </a:extLst>
          </p:cNvPr>
          <p:cNvSpPr txBox="1"/>
          <p:nvPr/>
        </p:nvSpPr>
        <p:spPr>
          <a:xfrm>
            <a:off x="8239874" y="2948683"/>
            <a:ext cx="30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Sitter i redaksjonsrådet til openscience.no</a:t>
            </a:r>
          </a:p>
        </p:txBody>
      </p:sp>
    </p:spTree>
    <p:extLst>
      <p:ext uri="{BB962C8B-B14F-4D97-AF65-F5344CB8AC3E}">
        <p14:creationId xmlns:p14="http://schemas.microsoft.com/office/powerpoint/2010/main" val="101009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52C2-7009-1D45-9D3B-21745676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IA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5F85-1107-F14B-BE10-5E9342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51E37-886C-4A21-8F32-1D2654D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517180"/>
            <a:ext cx="5981254" cy="798684"/>
          </a:xfrm>
        </p:spPr>
        <p:txBody>
          <a:bodyPr/>
          <a:lstStyle/>
          <a:p>
            <a:r>
              <a:rPr lang="nb-NO" sz="2800" b="1" dirty="0"/>
              <a:t>Litt tilbakeskuende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1985CF-B0AD-478D-AE2E-6D2C8D869A00}"/>
              </a:ext>
            </a:extLst>
          </p:cNvPr>
          <p:cNvSpPr txBox="1">
            <a:spLocks/>
          </p:cNvSpPr>
          <p:nvPr/>
        </p:nvSpPr>
        <p:spPr>
          <a:xfrm>
            <a:off x="960179" y="1594419"/>
            <a:ext cx="10523161" cy="50150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2018 ga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Representanskapet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UHR sin samstemmige støtte til den gang Units forhandlingsprinsipper. Dette ble fulgt opp av FFA som tilsluttet seg støtten.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EA3D8-EADE-43DB-8192-84B2ECE7A395}"/>
              </a:ext>
            </a:extLst>
          </p:cNvPr>
          <p:cNvSpPr txBox="1"/>
          <p:nvPr/>
        </p:nvSpPr>
        <p:spPr>
          <a:xfrm>
            <a:off x="960179" y="3169920"/>
            <a:ext cx="6139264" cy="27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A0208C1A-FBC8-2540-AD52-B127B3AEA8ED}"/>
              </a:ext>
            </a:extLst>
          </p:cNvPr>
          <p:cNvSpPr/>
          <p:nvPr/>
        </p:nvSpPr>
        <p:spPr>
          <a:xfrm>
            <a:off x="8023861" y="3318935"/>
            <a:ext cx="2743200" cy="2758440"/>
          </a:xfrm>
          <a:prstGeom prst="roundRect">
            <a:avLst>
              <a:gd name="adj" fmla="val 785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NO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  <p:pic>
        <p:nvPicPr>
          <p:cNvPr id="9" name="Graphic 22">
            <a:extLst>
              <a:ext uri="{FF2B5EF4-FFF2-40B4-BE49-F238E27FC236}">
                <a16:creationId xmlns:a16="http://schemas.microsoft.com/office/drawing/2014/main" id="{2D4753AF-0F9F-744E-A78F-486E311EA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6027" y="3707556"/>
            <a:ext cx="1900233" cy="196779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EBC6459-4AE7-4893-A0B5-AF206585A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11" t="4699" r="-258" b="-4699"/>
          <a:stretch/>
        </p:blipFill>
        <p:spPr>
          <a:xfrm>
            <a:off x="581568" y="2495897"/>
            <a:ext cx="7051492" cy="453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4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52C2-7009-1D45-9D3B-21745676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5F85-1107-F14B-BE10-5E9342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51E37-886C-4A21-8F32-1D2654D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66" y="517180"/>
            <a:ext cx="9638854" cy="798684"/>
          </a:xfrm>
        </p:spPr>
        <p:txBody>
          <a:bodyPr/>
          <a:lstStyle/>
          <a:p>
            <a:r>
              <a:rPr lang="nb-NO" sz="2800" b="1" dirty="0"/>
              <a:t>Ganske så fokusert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1985CF-B0AD-478D-AE2E-6D2C8D869A00}"/>
              </a:ext>
            </a:extLst>
          </p:cNvPr>
          <p:cNvSpPr txBox="1">
            <a:spLocks/>
          </p:cNvSpPr>
          <p:nvPr/>
        </p:nvSpPr>
        <p:spPr>
          <a:xfrm>
            <a:off x="1043999" y="1799999"/>
            <a:ext cx="9364921" cy="129372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Føringene og prinsippene ble også behandlet av, og fikk støtte fra, FFA. De nye forhandlingsprinsippene ble brukt første gang i de nye publiser og les-avtalene Unit forhandlet med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Elsevier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Wiley, Springer og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Taylor&amp;Francis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Forhandlingsprinsippene ble revidert i 2020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B7FE4-BB2E-4AE1-AF6C-552F5050052C}"/>
              </a:ext>
            </a:extLst>
          </p:cNvPr>
          <p:cNvSpPr txBox="1"/>
          <p:nvPr/>
        </p:nvSpPr>
        <p:spPr>
          <a:xfrm>
            <a:off x="4500081" y="3093720"/>
            <a:ext cx="539829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600" i="1" dirty="0"/>
              <a:t>Publikasjoner med korresponderende forfatter fra Norge skal være åpent tilgjengelig ved publiseringstidspunktet.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600" i="1" dirty="0"/>
              <a:t>Det skal ikke inngås avtaler som øker totalkostnadene gitt likt publiseringsvolum fra norske forskere.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600" i="1" dirty="0"/>
              <a:t>Det skal ikke inngås avtaler med begrensninger på antall åpne publikasjoner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600" i="1" dirty="0"/>
              <a:t>Åpne tidsskrift skal inkluderes i avtalene.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600" i="1" dirty="0"/>
              <a:t>Publikasjoner i lukkede tidsskrifter skal kunne gjøres åpent tilgjengelig i vitenarkiv uten embargo.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600" i="1" dirty="0"/>
              <a:t>Full åpenhet i lisensbetingelser, kostnader og forretningsmodeller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600" i="1" dirty="0"/>
              <a:t>Permanent tilgang til alt kjøpt innhold</a:t>
            </a:r>
            <a:r>
              <a:rPr lang="nb-NO" sz="2000" i="1" dirty="0"/>
              <a:t>.</a:t>
            </a:r>
            <a:endParaRPr lang="nb-NO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phic 17">
            <a:extLst>
              <a:ext uri="{FF2B5EF4-FFF2-40B4-BE49-F238E27FC236}">
                <a16:creationId xmlns:a16="http://schemas.microsoft.com/office/drawing/2014/main" id="{40FB7C57-DF5B-A041-9C4B-20CCB2590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999" y="3798127"/>
            <a:ext cx="1459040" cy="155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59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52C2-7009-1D45-9D3B-21745676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5F85-1107-F14B-BE10-5E9342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51E37-886C-4A21-8F32-1D2654D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46" y="292813"/>
            <a:ext cx="5013788" cy="1042827"/>
          </a:xfrm>
        </p:spPr>
        <p:txBody>
          <a:bodyPr/>
          <a:lstStyle/>
          <a:p>
            <a:r>
              <a:rPr lang="nb-NO" b="1" dirty="0"/>
              <a:t>Nært på – Sikts råd for forlagsforhandlinger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C58B3A08-E07E-4141-BB75-6FE499FD2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1787703"/>
            <a:ext cx="7305422" cy="4777484"/>
          </a:xfrm>
        </p:spPr>
        <p:txBody>
          <a:bodyPr/>
          <a:lstStyle/>
          <a:p>
            <a:r>
              <a:rPr lang="nb-NO" sz="1800" dirty="0"/>
              <a:t>Rådets sammensetning de neste tre årene:</a:t>
            </a:r>
          </a:p>
          <a:p>
            <a:r>
              <a:rPr lang="nb-NO" sz="1800" dirty="0"/>
              <a:t>Fra UH-sektoren: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Bibliotekdirektør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Dagmar Langeggen (BI) </a:t>
            </a:r>
            <a:endParaRPr lang="en-US" sz="18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Biblioteksjef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Sigurd Eriksson (NTNU) </a:t>
            </a:r>
            <a:endParaRPr lang="en-US" sz="18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Avdelingsdirektør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Maria-Carme Torras-Calvo (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UiB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 </a:t>
            </a:r>
            <a:endParaRPr lang="en-US" sz="18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Prorektor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Åse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Gornitzka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UiO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 </a:t>
            </a:r>
            <a:endParaRPr lang="en-US" sz="18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Bibliotekdirektør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Johanne Raade (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UiT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 (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leder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algn="l" rtl="0" fontAlgn="base"/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Fra FFA: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Direktør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Tanja Storsul,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Institutt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for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samfunnsforskning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8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Bibliotekleder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Trude Eikebrokk, SINTEF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Fra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RHFenes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strategiutvalg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for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forskning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Gro Heidi Råmunddal,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Vestre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Viken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algn="l" rtl="0" fontAlgn="base"/>
            <a:endParaRPr lang="en-US" sz="18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endParaRPr lang="nb-NO" sz="18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1985CF-B0AD-478D-AE2E-6D2C8D869A00}"/>
              </a:ext>
            </a:extLst>
          </p:cNvPr>
          <p:cNvSpPr txBox="1">
            <a:spLocks/>
          </p:cNvSpPr>
          <p:nvPr/>
        </p:nvSpPr>
        <p:spPr>
          <a:xfrm>
            <a:off x="1044000" y="887652"/>
            <a:ext cx="8717220" cy="13976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phic 19">
            <a:extLst>
              <a:ext uri="{FF2B5EF4-FFF2-40B4-BE49-F238E27FC236}">
                <a16:creationId xmlns:a16="http://schemas.microsoft.com/office/drawing/2014/main" id="{29876529-EA27-9E40-8FA2-09EC0273A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2515" y="2653625"/>
            <a:ext cx="1368705" cy="155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3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52C2-7009-1D45-9D3B-21745676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05F85-1107-F14B-BE10-5E9342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FD7BC-D517-AC45-90D9-8082FCA56916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51E37-886C-4A21-8F32-1D2654D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46" y="292813"/>
            <a:ext cx="5013788" cy="1042827"/>
          </a:xfrm>
        </p:spPr>
        <p:txBody>
          <a:bodyPr/>
          <a:lstStyle/>
          <a:p>
            <a:r>
              <a:rPr lang="nb-NO" b="1" dirty="0"/>
              <a:t>Enda tettere på (ukentlige møter)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C58B3A08-E07E-4141-BB75-6FE499FD2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66" y="1787703"/>
            <a:ext cx="7305422" cy="4777484"/>
          </a:xfrm>
        </p:spPr>
        <p:txBody>
          <a:bodyPr/>
          <a:lstStyle/>
          <a:p>
            <a:pPr algn="l" rtl="0" fontAlgn="base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BOTT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forhandlingsutvalg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Karin Ytterlid,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UiO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Paul Simon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Svanberg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UiB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Ståle Sand Kalkvik, NTNU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Lene Ottesen,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UiT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Viktige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samarbeidspartnere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L="285750" indent="-285750" algn="l" rtl="0" fontAlgn="base">
              <a:buFontTx/>
              <a:buChar char="-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Operative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krav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til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avtalene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 rtl="0" fontAlgn="base">
              <a:buFontTx/>
              <a:buChar char="-"/>
            </a:pP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Bistand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til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, og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underveis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I,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forhandlingene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 rtl="0" fontAlgn="base">
              <a:buFontTx/>
              <a:buChar char="-"/>
            </a:pP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Bidra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til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avtaleutforming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og /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lisenser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 rtl="0" fontAlgn="base">
              <a:buFontTx/>
              <a:buChar char="-"/>
            </a:pP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Implementering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av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avtalene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algn="l" rtl="0" fontAlgn="base"/>
            <a:endParaRPr lang="en-US" sz="18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endParaRPr lang="nb-NO" sz="18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1985CF-B0AD-478D-AE2E-6D2C8D869A00}"/>
              </a:ext>
            </a:extLst>
          </p:cNvPr>
          <p:cNvSpPr txBox="1">
            <a:spLocks/>
          </p:cNvSpPr>
          <p:nvPr/>
        </p:nvSpPr>
        <p:spPr>
          <a:xfrm>
            <a:off x="1044000" y="887652"/>
            <a:ext cx="8717220" cy="13976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phic 19">
            <a:extLst>
              <a:ext uri="{FF2B5EF4-FFF2-40B4-BE49-F238E27FC236}">
                <a16:creationId xmlns:a16="http://schemas.microsoft.com/office/drawing/2014/main" id="{29876529-EA27-9E40-8FA2-09EC0273A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2515" y="2653625"/>
            <a:ext cx="1368705" cy="155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9349"/>
      </p:ext>
    </p:extLst>
  </p:cSld>
  <p:clrMapOvr>
    <a:masterClrMapping/>
  </p:clrMapOvr>
</p:sld>
</file>

<file path=ppt/theme/theme1.xml><?xml version="1.0" encoding="utf-8"?>
<a:theme xmlns:a="http://schemas.openxmlformats.org/drawingml/2006/main" name="Inndel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tater og utevet tek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nhold">
  <a:themeElements>
    <a:clrScheme name="Custom 2">
      <a:dk1>
        <a:srgbClr val="0F0034"/>
      </a:dk1>
      <a:lt1>
        <a:srgbClr val="FFFFFF"/>
      </a:lt1>
      <a:dk2>
        <a:srgbClr val="0F0034"/>
      </a:dk2>
      <a:lt2>
        <a:srgbClr val="E7E9EA"/>
      </a:lt2>
      <a:accent1>
        <a:srgbClr val="6F4DFA"/>
      </a:accent1>
      <a:accent2>
        <a:srgbClr val="0F0034"/>
      </a:accent2>
      <a:accent3>
        <a:srgbClr val="E7E9EA"/>
      </a:accent3>
      <a:accent4>
        <a:srgbClr val="F3F1FE"/>
      </a:accent4>
      <a:accent5>
        <a:srgbClr val="B3B0FB"/>
      </a:accent5>
      <a:accent6>
        <a:srgbClr val="0F0034"/>
      </a:accent6>
      <a:hlink>
        <a:srgbClr val="6F4DFA"/>
      </a:hlink>
      <a:folHlink>
        <a:srgbClr val="502F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Innhold">
  <a:themeElements>
    <a:clrScheme name="Custom 2">
      <a:dk1>
        <a:srgbClr val="0F0034"/>
      </a:dk1>
      <a:lt1>
        <a:srgbClr val="FFFFFF"/>
      </a:lt1>
      <a:dk2>
        <a:srgbClr val="0F0034"/>
      </a:dk2>
      <a:lt2>
        <a:srgbClr val="E7E9EA"/>
      </a:lt2>
      <a:accent1>
        <a:srgbClr val="6F4DFA"/>
      </a:accent1>
      <a:accent2>
        <a:srgbClr val="0F0034"/>
      </a:accent2>
      <a:accent3>
        <a:srgbClr val="E7E9EA"/>
      </a:accent3>
      <a:accent4>
        <a:srgbClr val="F3F1FE"/>
      </a:accent4>
      <a:accent5>
        <a:srgbClr val="B3B0FB"/>
      </a:accent5>
      <a:accent6>
        <a:srgbClr val="0F0034"/>
      </a:accent6>
      <a:hlink>
        <a:srgbClr val="6F4DFA"/>
      </a:hlink>
      <a:folHlink>
        <a:srgbClr val="502F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kt-PP-mal-2021" id="{C39B055E-A493-694E-AC8C-7AC4F0EC5BFE}" vid="{3075BD39-E136-FC47-ABB3-FD4C00AC681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2E5A571DAF414A9592C30378476E91" ma:contentTypeVersion="49" ma:contentTypeDescription="Opprett et nytt dokument." ma:contentTypeScope="" ma:versionID="2b5ce5fcba76ce9b1b6a10d09f360c2f">
  <xsd:schema xmlns:xsd="http://www.w3.org/2001/XMLSchema" xmlns:xs="http://www.w3.org/2001/XMLSchema" xmlns:p="http://schemas.microsoft.com/office/2006/metadata/properties" xmlns:ns2="689de802-d8bd-42ff-ac62-c21d4f27f25e" xmlns:ns3="41b6089f-fd40-40f9-aa6e-3829ac65ff58" xmlns:ns4="867175d7-b237-4e04-bc13-502d35a55867" xmlns:ns5="01b79c5a-ad56-43a0-a351-8cb21f110a82" targetNamespace="http://schemas.microsoft.com/office/2006/metadata/properties" ma:root="true" ma:fieldsID="8597cb56b471383759695b796755f759" ns2:_="" ns3:_="" ns4:_="" ns5:_="">
    <xsd:import namespace="689de802-d8bd-42ff-ac62-c21d4f27f25e"/>
    <xsd:import namespace="41b6089f-fd40-40f9-aa6e-3829ac65ff58"/>
    <xsd:import namespace="867175d7-b237-4e04-bc13-502d35a55867"/>
    <xsd:import namespace="01b79c5a-ad56-43a0-a351-8cb21f110a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4:MediaLengthInSeconds" minOccurs="0"/>
                <xsd:element ref="ns4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9de802-d8bd-42ff-ac62-c21d4f27f2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6089f-fd40-40f9-aa6e-3829ac65ff5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175d7-b237-4e04-bc13-502d35a55867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65173101-48cc-4b99-979d-df9619f1bb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79c5a-ad56-43a0-a351-8cb21f110a8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788a5711-5e9c-4226-b0a6-be117568b472}" ma:internalName="TaxCatchAll" ma:showField="CatchAllData" ma:web="01b79c5a-ad56-43a0-a351-8cb21f110a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1b6089f-fd40-40f9-aa6e-3829ac65ff58">
      <UserInfo>
        <DisplayName>Nils Benjamin Wheeler Andenæs</DisplayName>
        <AccountId>456</AccountId>
        <AccountType/>
      </UserInfo>
      <UserInfo>
        <DisplayName>Nina Karlstrøm</DisplayName>
        <AccountId>447</AccountId>
        <AccountType/>
      </UserInfo>
    </SharedWithUsers>
    <lcf76f155ced4ddcb4097134ff3c332f xmlns="867175d7-b237-4e04-bc13-502d35a55867">
      <Terms xmlns="http://schemas.microsoft.com/office/infopath/2007/PartnerControls"/>
    </lcf76f155ced4ddcb4097134ff3c332f>
    <TaxCatchAll xmlns="01b79c5a-ad56-43a0-a351-8cb21f110a82" xsi:nil="true"/>
  </documentManagement>
</p:properties>
</file>

<file path=customXml/itemProps1.xml><?xml version="1.0" encoding="utf-8"?>
<ds:datastoreItem xmlns:ds="http://schemas.openxmlformats.org/officeDocument/2006/customXml" ds:itemID="{F69DCDE1-942F-4E8C-A4FA-904A628112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DE09BA-1922-4490-806E-FF3B1C35A2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9de802-d8bd-42ff-ac62-c21d4f27f25e"/>
    <ds:schemaRef ds:uri="41b6089f-fd40-40f9-aa6e-3829ac65ff58"/>
    <ds:schemaRef ds:uri="867175d7-b237-4e04-bc13-502d35a55867"/>
    <ds:schemaRef ds:uri="01b79c5a-ad56-43a0-a351-8cb21f110a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C53D9C-454D-4A12-B052-9B4132A3FCF0}">
  <ds:schemaRefs>
    <ds:schemaRef ds:uri="http://purl.org/dc/dcmitype/"/>
    <ds:schemaRef ds:uri="http://www.w3.org/XML/1998/namespace"/>
    <ds:schemaRef ds:uri="867175d7-b237-4e04-bc13-502d35a55867"/>
    <ds:schemaRef ds:uri="41b6089f-fd40-40f9-aa6e-3829ac65ff58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01b79c5a-ad56-43a0-a351-8cb21f110a82"/>
    <ds:schemaRef ds:uri="689de802-d8bd-42ff-ac62-c21d4f27f25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3705</TotalTime>
  <Words>597</Words>
  <Application>Microsoft Office PowerPoint</Application>
  <PresentationFormat>Widescreen</PresentationFormat>
  <Paragraphs>106</Paragraphs>
  <Slides>15</Slides>
  <Notes>1</Notes>
  <HiddenSlides>0</HiddenSlides>
  <MMClips>1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Haffer</vt:lpstr>
      <vt:lpstr>verdana</vt:lpstr>
      <vt:lpstr>Wingdings</vt:lpstr>
      <vt:lpstr>Inndeling</vt:lpstr>
      <vt:lpstr>Sitater og utevet tekst</vt:lpstr>
      <vt:lpstr>Innhold</vt:lpstr>
      <vt:lpstr>Office-tema</vt:lpstr>
      <vt:lpstr>1_Innhold</vt:lpstr>
      <vt:lpstr>PowerPoint-presentasjon</vt:lpstr>
      <vt:lpstr>Et både nærsynt og langsynt blikk på lisensavtalene  Nina Karlstrøm, Seksjonsleder Sikt</vt:lpstr>
      <vt:lpstr>Langsynt og overordnet - Kunnskapsdepartementet  </vt:lpstr>
      <vt:lpstr>Langsynt, men litt nærmere – UHR, FFA og RHFenes strategiutvalg for forskning </vt:lpstr>
      <vt:lpstr>Forskningsrådet </vt:lpstr>
      <vt:lpstr>Litt tilbakeskuende</vt:lpstr>
      <vt:lpstr>Ganske så fokusert</vt:lpstr>
      <vt:lpstr>Nært på – Sikts råd for forlagsforhandlinger</vt:lpstr>
      <vt:lpstr>Enda tettere på (ukentlige møter)</vt:lpstr>
      <vt:lpstr>Og et veldig nærsynt blikk på oss selv og våre roller</vt:lpstr>
      <vt:lpstr>Nært og samtidig fjernt – internasjonalt samarbeid</vt:lpstr>
      <vt:lpstr>Parallellsyn</vt:lpstr>
      <vt:lpstr>Litt uskarpt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Peder Hiis</dc:creator>
  <cp:lastModifiedBy>Nina Karlstrøm</cp:lastModifiedBy>
  <cp:revision>196</cp:revision>
  <dcterms:created xsi:type="dcterms:W3CDTF">2020-09-11T11:15:44Z</dcterms:created>
  <dcterms:modified xsi:type="dcterms:W3CDTF">2022-05-24T08:01:07Z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0x010100E82E5A571DAF414A9592C30378476E91</vt:lpwstr>
  </property>
</Properties>
</file>