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4"/>
  </p:sldMasterIdLst>
  <p:notesMasterIdLst>
    <p:notesMasterId r:id="rId20"/>
  </p:notesMasterIdLst>
  <p:sldIdLst>
    <p:sldId id="296" r:id="rId5"/>
    <p:sldId id="322" r:id="rId6"/>
    <p:sldId id="323" r:id="rId7"/>
    <p:sldId id="328" r:id="rId8"/>
    <p:sldId id="329" r:id="rId9"/>
    <p:sldId id="331" r:id="rId10"/>
    <p:sldId id="330" r:id="rId11"/>
    <p:sldId id="315" r:id="rId12"/>
    <p:sldId id="316" r:id="rId13"/>
    <p:sldId id="336" r:id="rId14"/>
    <p:sldId id="334" r:id="rId15"/>
    <p:sldId id="335" r:id="rId16"/>
    <p:sldId id="327" r:id="rId17"/>
    <p:sldId id="333" r:id="rId18"/>
    <p:sldId id="268" r:id="rId1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760" userDrawn="1">
          <p15:clr>
            <a:srgbClr val="A4A3A4"/>
          </p15:clr>
        </p15:guide>
        <p15:guide id="2" orient="horz" pos="16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CBCC"/>
    <a:srgbClr val="DCDC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D9AA25-27A9-4522-89C9-189B32F13EB1}" v="195" dt="2022-02-25T10:09:36.327"/>
  </p1510:revLst>
</p1510:revInfo>
</file>

<file path=ppt/tableStyles.xml><?xml version="1.0" encoding="utf-8"?>
<a:tblStyleLst xmlns:a="http://schemas.openxmlformats.org/drawingml/2006/main" def="{BFEA419B-BCDB-4C27-8AB2-1E94C2BD932B}">
  <a:tblStyle styleId="{BFEA419B-BCDB-4C27-8AB2-1E94C2BD932B}" styleName="Elsevier">
    <a:wholeTbl>
      <a:tcTxStyle>
        <a:fontRef idx="minor">
          <a:prstClr val="black"/>
        </a:fontRef>
        <a:schemeClr val="dk1"/>
      </a:tcTxStyle>
      <a:tcStyle>
        <a:tcBdr>
          <a:left>
            <a:ln w="0" cmpd="sng">
              <a:solidFill>
                <a:schemeClr val="lt1"/>
              </a:solidFill>
            </a:ln>
          </a:left>
          <a:right>
            <a:ln w="0" cmpd="sng">
              <a:solidFill>
                <a:schemeClr val="lt1"/>
              </a:solidFill>
            </a:ln>
          </a:right>
          <a:top>
            <a:ln w="0" cmpd="sng">
              <a:solidFill>
                <a:schemeClr val="lt1"/>
              </a:solidFill>
            </a:ln>
          </a:top>
          <a:bottom>
            <a:ln w="12700" cmpd="sng">
              <a:solidFill>
                <a:srgbClr val="DCDCDD"/>
              </a:solidFill>
            </a:ln>
          </a:bottom>
          <a:insideH>
            <a:ln w="12700" cmpd="sng">
              <a:solidFill>
                <a:srgbClr val="DCDCDD"/>
              </a:solidFill>
            </a:ln>
          </a:insideH>
          <a:insideV>
            <a:ln w="0" cmpd="sng">
              <a:solidFill>
                <a:schemeClr val="dk1"/>
              </a:solidFill>
            </a:ln>
          </a:insideV>
        </a:tcBdr>
        <a:fill>
          <a:solidFill>
            <a:schemeClr val="lt1"/>
          </a:solidFill>
        </a:fill>
      </a:tcStyle>
    </a:wholeTbl>
    <a:band1H>
      <a:tcStyle>
        <a:tcBdr/>
        <a:fill>
          <a:solidFill>
            <a:schemeClr val="lt1"/>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12700" cmpd="sng">
              <a:solidFill>
                <a:schemeClr val="lt1"/>
              </a:solidFill>
            </a:ln>
          </a:top>
        </a:tcBdr>
        <a:fill>
          <a:solidFill>
            <a:schemeClr val="accent1"/>
          </a:solidFill>
        </a:fill>
      </a:tcStyle>
    </a:lastRow>
    <a:firstRow>
      <a:tcTxStyle b="on">
        <a:fontRef idx="minor">
          <a:prstClr val="black"/>
        </a:fontRef>
        <a:schemeClr val="dk1"/>
      </a:tcTxStyle>
      <a:tcStyle>
        <a:tcBdr>
          <a:bottom>
            <a:ln w="12700" cmpd="sng">
              <a:solidFill>
                <a:srgbClr val="FF6C00"/>
              </a:solidFill>
            </a:ln>
          </a:bottom>
        </a:tcBdr>
        <a:fill>
          <a:solidFill>
            <a:schemeClr val="l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79" autoAdjust="0"/>
    <p:restoredTop sz="95810"/>
  </p:normalViewPr>
  <p:slideViewPr>
    <p:cSldViewPr snapToGrid="0" showGuides="1">
      <p:cViewPr varScale="1">
        <p:scale>
          <a:sx n="77" d="100"/>
          <a:sy n="77" d="100"/>
        </p:scale>
        <p:origin x="840" y="60"/>
      </p:cViewPr>
      <p:guideLst>
        <p:guide pos="5760"/>
        <p:guide orient="horz" pos="162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96" d="100"/>
          <a:sy n="96" d="100"/>
        </p:scale>
        <p:origin x="248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9DD4CF-C917-4D69-9374-6EFF2E9F78C3}" type="datetimeFigureOut">
              <a:rPr lang="de-DE" smtClean="0"/>
              <a:t>25.02.2022</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443C7B-F938-4CE9-A268-32817172635B}" type="slidenum">
              <a:rPr lang="de-DE" smtClean="0"/>
              <a:t>‹#›</a:t>
            </a:fld>
            <a:endParaRPr lang="de-DE"/>
          </a:p>
        </p:txBody>
      </p:sp>
    </p:spTree>
    <p:extLst>
      <p:ext uri="{BB962C8B-B14F-4D97-AF65-F5344CB8AC3E}">
        <p14:creationId xmlns:p14="http://schemas.microsoft.com/office/powerpoint/2010/main" val="2368740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443C7B-F938-4CE9-A268-32817172635B}" type="slidenum">
              <a:rPr lang="de-DE" smtClean="0"/>
              <a:t>8</a:t>
            </a:fld>
            <a:endParaRPr lang="de-DE"/>
          </a:p>
        </p:txBody>
      </p:sp>
    </p:spTree>
    <p:extLst>
      <p:ext uri="{BB962C8B-B14F-4D97-AF65-F5344CB8AC3E}">
        <p14:creationId xmlns:p14="http://schemas.microsoft.com/office/powerpoint/2010/main" val="9650137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light photo and light text">
    <p:spTree>
      <p:nvGrpSpPr>
        <p:cNvPr id="1" name=""/>
        <p:cNvGrpSpPr/>
        <p:nvPr/>
      </p:nvGrpSpPr>
      <p:grpSpPr>
        <a:xfrm>
          <a:off x="0" y="0"/>
          <a:ext cx="0" cy="0"/>
          <a:chOff x="0" y="0"/>
          <a:chExt cx="0" cy="0"/>
        </a:xfrm>
      </p:grpSpPr>
      <p:sp>
        <p:nvSpPr>
          <p:cNvPr id="14" name="Picture Placeholder 13"/>
          <p:cNvSpPr>
            <a:spLocks noGrp="1"/>
          </p:cNvSpPr>
          <p:nvPr>
            <p:ph type="pic" sz="quarter" idx="15" hasCustomPrompt="1"/>
          </p:nvPr>
        </p:nvSpPr>
        <p:spPr>
          <a:xfrm>
            <a:off x="0" y="0"/>
            <a:ext cx="9144000" cy="5143500"/>
          </a:xfrm>
          <a:prstGeom prst="rect">
            <a:avLst/>
          </a:prstGeom>
          <a:solidFill>
            <a:srgbClr val="F2F2F2">
              <a:alpha val="7059"/>
            </a:srgbClr>
          </a:solidFill>
        </p:spPr>
        <p:txBody>
          <a:bodyPr>
            <a:normAutofit/>
          </a:bodyPr>
          <a:lstStyle>
            <a:lvl1pPr marL="0" indent="0" algn="r">
              <a:lnSpc>
                <a:spcPct val="100000"/>
              </a:lnSpc>
              <a:buNone/>
              <a:defRPr sz="1600" baseline="0"/>
            </a:lvl1pPr>
          </a:lstStyle>
          <a:p>
            <a:r>
              <a:rPr lang="en-US" noProof="0" dirty="0"/>
              <a:t>Click on icon to select picture</a:t>
            </a:r>
          </a:p>
        </p:txBody>
      </p:sp>
      <p:sp>
        <p:nvSpPr>
          <p:cNvPr id="2"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chemeClr val="bg1"/>
                </a:solidFill>
              </a:defRPr>
            </a:lvl1pPr>
          </a:lstStyle>
          <a:p>
            <a:r>
              <a:rPr lang="en-US" noProof="0" dirty="0"/>
              <a:t>Click to edit title max over 2x lines</a:t>
            </a:r>
          </a:p>
        </p:txBody>
      </p:sp>
      <p:sp>
        <p:nvSpPr>
          <p:cNvPr id="12"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nSpc>
                <a:spcPct val="100000"/>
              </a:lnSpc>
              <a:spcBef>
                <a:spcPts val="0"/>
              </a:spcBef>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7" name="TextBox 6"/>
          <p:cNvSpPr txBox="1"/>
          <p:nvPr userDrawn="1"/>
        </p:nvSpPr>
        <p:spPr>
          <a:xfrm>
            <a:off x="-3556000" y="0"/>
            <a:ext cx="3413125" cy="2492990"/>
          </a:xfrm>
          <a:prstGeom prst="rect">
            <a:avLst/>
          </a:prstGeom>
          <a:solidFill>
            <a:srgbClr val="FFFF99"/>
          </a:solidFill>
        </p:spPr>
        <p:txBody>
          <a:bodyPr wrap="square" rtlCol="0">
            <a:spAutoFit/>
          </a:bodyPr>
          <a:lstStyle/>
          <a:p>
            <a:pPr defTabSz="914400"/>
            <a:r>
              <a:rPr lang="en-US" sz="1200">
                <a:solidFill>
                  <a:srgbClr val="333333"/>
                </a:solidFill>
                <a:latin typeface="Arial"/>
                <a:cs typeface="Arial"/>
              </a:rPr>
              <a:t>IMPORTANT!!  </a:t>
            </a:r>
          </a:p>
          <a:p>
            <a:pPr defTabSz="914400"/>
            <a:endParaRPr lang="en-US" sz="1200" dirty="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a:p>
            <a:pPr defTabSz="914400"/>
            <a:endParaRPr lang="en-US" sz="1200" dirty="0">
              <a:solidFill>
                <a:srgbClr val="333333"/>
              </a:solidFill>
              <a:latin typeface="Arial"/>
              <a:cs typeface="Arial"/>
            </a:endParaRPr>
          </a:p>
          <a:p>
            <a:pPr defTabSz="914400"/>
            <a:endParaRPr lang="en-US" sz="1200" dirty="0">
              <a:solidFill>
                <a:srgbClr val="333333"/>
              </a:solidFill>
              <a:latin typeface="Arial"/>
              <a:cs typeface="Arial"/>
            </a:endParaRPr>
          </a:p>
          <a:p>
            <a:pPr defTabSz="914400"/>
            <a:r>
              <a:rPr lang="en-US" sz="1200" baseline="0" dirty="0">
                <a:solidFill>
                  <a:srgbClr val="333333"/>
                </a:solidFill>
                <a:latin typeface="Arial"/>
                <a:cs typeface="Arial"/>
              </a:rPr>
              <a:t>To make you slides look as sophisticated and contemporary as possible, the easiest way is to use the guides to align text, graphs and images. Activate your GUIDES under the VIEW menu item. </a:t>
            </a:r>
            <a:endParaRPr lang="en-US" sz="1200" dirty="0">
              <a:solidFill>
                <a:srgbClr val="333333"/>
              </a:solidFill>
              <a:latin typeface="Arial"/>
              <a:cs typeface="Arial"/>
            </a:endParaRPr>
          </a:p>
        </p:txBody>
      </p:sp>
      <p:sp>
        <p:nvSpPr>
          <p:cNvPr id="9"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sp>
        <p:nvSpPr>
          <p:cNvPr id="16" name="Text Placeholder 9"/>
          <p:cNvSpPr>
            <a:spLocks noGrp="1"/>
          </p:cNvSpPr>
          <p:nvPr>
            <p:ph type="body" sz="quarter" idx="13"/>
          </p:nvPr>
        </p:nvSpPr>
        <p:spPr>
          <a:xfrm>
            <a:off x="475841" y="503628"/>
            <a:ext cx="787296" cy="864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556000" y="2679700"/>
            <a:ext cx="3413125" cy="2307701"/>
          </a:xfrm>
          <a:prstGeom prst="rect">
            <a:avLst/>
          </a:prstGeom>
        </p:spPr>
      </p:pic>
    </p:spTree>
    <p:extLst>
      <p:ext uri="{BB962C8B-B14F-4D97-AF65-F5344CB8AC3E}">
        <p14:creationId xmlns:p14="http://schemas.microsoft.com/office/powerpoint/2010/main" val="3631053711"/>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guide id="8" orient="horz"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bullets">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14"/>
          </p:nvPr>
        </p:nvSpPr>
        <p:spPr/>
        <p:txBody>
          <a:bodyPr/>
          <a:lstStyle/>
          <a:p>
            <a:endParaRPr lang="de-DE" dirty="0"/>
          </a:p>
        </p:txBody>
      </p:sp>
      <p:sp>
        <p:nvSpPr>
          <p:cNvPr id="8" name="Footer Placeholder 7"/>
          <p:cNvSpPr>
            <a:spLocks noGrp="1"/>
          </p:cNvSpPr>
          <p:nvPr>
            <p:ph type="ftr" sz="quarter" idx="15"/>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4" name="Content Placeholder 2"/>
          <p:cNvSpPr>
            <a:spLocks noGrp="1"/>
          </p:cNvSpPr>
          <p:nvPr>
            <p:ph sz="quarter" idx="16"/>
          </p:nvPr>
        </p:nvSpPr>
        <p:spPr>
          <a:xfrm>
            <a:off x="576263" y="1061276"/>
            <a:ext cx="7991475" cy="3269424"/>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Slide Number Placeholder 1">
            <a:extLst>
              <a:ext uri="{FF2B5EF4-FFF2-40B4-BE49-F238E27FC236}">
                <a16:creationId xmlns:a16="http://schemas.microsoft.com/office/drawing/2014/main" id="{B3A48600-CE42-470F-A4E4-E1891D42B402}"/>
              </a:ext>
            </a:extLst>
          </p:cNvPr>
          <p:cNvSpPr>
            <a:spLocks noGrp="1"/>
          </p:cNvSpPr>
          <p:nvPr>
            <p:ph type="sldNum" sz="quarter" idx="17"/>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904437398"/>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two columns">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8"/>
          </p:nvPr>
        </p:nvSpPr>
        <p:spPr/>
        <p:txBody>
          <a:bodyPr/>
          <a:lstStyle/>
          <a:p>
            <a:endParaRPr lang="de-DE" dirty="0"/>
          </a:p>
        </p:txBody>
      </p:sp>
      <p:sp>
        <p:nvSpPr>
          <p:cNvPr id="6" name="Footer Placeholder 5"/>
          <p:cNvSpPr>
            <a:spLocks noGrp="1"/>
          </p:cNvSpPr>
          <p:nvPr>
            <p:ph type="ftr" sz="quarter" idx="19"/>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0" name="Text Placeholder 8"/>
          <p:cNvSpPr>
            <a:spLocks noGrp="1"/>
          </p:cNvSpPr>
          <p:nvPr>
            <p:ph type="body" sz="quarter" idx="23" hasCustomPrompt="1"/>
          </p:nvPr>
        </p:nvSpPr>
        <p:spPr>
          <a:xfrm>
            <a:off x="4770841" y="1064854"/>
            <a:ext cx="3796897" cy="3264797"/>
          </a:xfrm>
          <a:prstGeom prst="rect">
            <a:avLst/>
          </a:prstGeom>
        </p:spPr>
        <p:txBody>
          <a:bodyPr>
            <a:normAutofit/>
          </a:bodyPr>
          <a:lstStyle>
            <a:lvl1pPr marL="0" indent="0">
              <a:lnSpc>
                <a:spcPct val="100000"/>
              </a:lnSpc>
              <a:buFont typeface="Arial" charset="0"/>
              <a:buNone/>
              <a:defRPr sz="1600" b="0" baseline="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23" name="Text Placeholder 8"/>
          <p:cNvSpPr>
            <a:spLocks noGrp="1"/>
          </p:cNvSpPr>
          <p:nvPr>
            <p:ph type="body" sz="quarter" idx="24" hasCustomPrompt="1"/>
          </p:nvPr>
        </p:nvSpPr>
        <p:spPr>
          <a:xfrm>
            <a:off x="576263" y="1064853"/>
            <a:ext cx="3796897"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2" name="Slide Number Placeholder 1">
            <a:extLst>
              <a:ext uri="{FF2B5EF4-FFF2-40B4-BE49-F238E27FC236}">
                <a16:creationId xmlns:a16="http://schemas.microsoft.com/office/drawing/2014/main" id="{9E976D61-2862-4E57-B8E8-87A55AB5098A}"/>
              </a:ext>
            </a:extLst>
          </p:cNvPr>
          <p:cNvSpPr>
            <a:spLocks noGrp="1"/>
          </p:cNvSpPr>
          <p:nvPr>
            <p:ph type="sldNum" sz="quarter" idx="25"/>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bullets two columns">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8"/>
          </p:nvPr>
        </p:nvSpPr>
        <p:spPr/>
        <p:txBody>
          <a:bodyPr/>
          <a:lstStyle/>
          <a:p>
            <a:endParaRPr lang="de-DE" dirty="0"/>
          </a:p>
        </p:txBody>
      </p:sp>
      <p:sp>
        <p:nvSpPr>
          <p:cNvPr id="6" name="Footer Placeholder 5"/>
          <p:cNvSpPr>
            <a:spLocks noGrp="1"/>
          </p:cNvSpPr>
          <p:nvPr>
            <p:ph type="ftr" sz="quarter" idx="19"/>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Text Placeholder 8"/>
          <p:cNvSpPr>
            <a:spLocks noGrp="1"/>
          </p:cNvSpPr>
          <p:nvPr>
            <p:ph type="body" sz="quarter" idx="13" hasCustomPrompt="1"/>
          </p:nvPr>
        </p:nvSpPr>
        <p:spPr>
          <a:xfrm>
            <a:off x="576263" y="1064853"/>
            <a:ext cx="3796896" cy="3264797"/>
          </a:xfrm>
          <a:prstGeom prst="rect">
            <a:avLst/>
          </a:prstGeom>
        </p:spPr>
        <p:txBody>
          <a:bodyPr/>
          <a:lstStyle>
            <a:lvl1pPr marL="285750" indent="-285750">
              <a:lnSpc>
                <a:spcPct val="100000"/>
              </a:lnSpc>
              <a:buFont typeface="Arial" panose="020B0604020202020204" pitchFamily="34" charset="0"/>
              <a:buChar char="•"/>
              <a:defRPr sz="1600" b="0" baseline="0"/>
            </a:lvl1pPr>
            <a:lvl2pPr marL="285750" indent="-285750">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vl6pPr marL="1714500" indent="0">
              <a:buNone/>
              <a:defRPr/>
            </a:lvl6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a:p>
            <a:pPr lvl="0"/>
            <a:endParaRPr lang="en-US" dirty="0"/>
          </a:p>
        </p:txBody>
      </p:sp>
      <p:sp>
        <p:nvSpPr>
          <p:cNvPr id="9" name="Text Placeholder 8"/>
          <p:cNvSpPr>
            <a:spLocks noGrp="1"/>
          </p:cNvSpPr>
          <p:nvPr>
            <p:ph type="body" sz="quarter" idx="17" hasCustomPrompt="1"/>
          </p:nvPr>
        </p:nvSpPr>
        <p:spPr>
          <a:xfrm>
            <a:off x="4770842" y="1064853"/>
            <a:ext cx="3796896" cy="3264797"/>
          </a:xfrm>
          <a:prstGeom prst="rect">
            <a:avLst/>
          </a:prstGeom>
        </p:spPr>
        <p:txBody>
          <a:bodyPr/>
          <a:lstStyle>
            <a:lvl1pPr marL="285750" indent="-285750">
              <a:lnSpc>
                <a:spcPct val="100000"/>
              </a:lnSpc>
              <a:buFont typeface="Arial" panose="020B0604020202020204" pitchFamily="34" charset="0"/>
              <a:buChar char="•"/>
              <a:defRPr sz="1600" b="0"/>
            </a:lvl1pPr>
            <a:lvl2pPr marL="287338" indent="-287338">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p:txBody>
      </p:sp>
      <p:sp>
        <p:nvSpPr>
          <p:cNvPr id="2" name="Slide Number Placeholder 1">
            <a:extLst>
              <a:ext uri="{FF2B5EF4-FFF2-40B4-BE49-F238E27FC236}">
                <a16:creationId xmlns:a16="http://schemas.microsoft.com/office/drawing/2014/main" id="{A0625F2F-AC4C-4C55-A66F-3404D0ACACA7}"/>
              </a:ext>
            </a:extLst>
          </p:cNvPr>
          <p:cNvSpPr>
            <a:spLocks noGrp="1"/>
          </p:cNvSpPr>
          <p:nvPr>
            <p:ph type="sldNum" sz="quarter" idx="20"/>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2069957296"/>
      </p:ext>
    </p:extLst>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text and image on right side">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572000" y="0"/>
            <a:ext cx="4572000" cy="5143500"/>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cxnSp>
        <p:nvCxnSpPr>
          <p:cNvPr id="16" name="Straight Connector 15"/>
          <p:cNvCxnSpPr/>
          <p:nvPr userDrawn="1"/>
        </p:nvCxnSpPr>
        <p:spPr>
          <a:xfrm flipV="1">
            <a:off x="576263" y="4443414"/>
            <a:ext cx="3995737"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endParaRPr lang="de-DE"/>
          </a:p>
        </p:txBody>
      </p:sp>
      <p:sp>
        <p:nvSpPr>
          <p:cNvPr id="5" name="Footer Placeholder 4"/>
          <p:cNvSpPr>
            <a:spLocks noGrp="1"/>
          </p:cNvSpPr>
          <p:nvPr>
            <p:ph type="ftr" sz="quarter" idx="16"/>
          </p:nvPr>
        </p:nvSpPr>
        <p:spPr/>
        <p:txBody>
          <a:bodyPr/>
          <a:lstStyle/>
          <a:p>
            <a:endParaRPr lang="de-DE" dirty="0"/>
          </a:p>
        </p:txBody>
      </p:sp>
      <p:sp>
        <p:nvSpPr>
          <p:cNvPr id="8" name="Title 1"/>
          <p:cNvSpPr>
            <a:spLocks noGrp="1"/>
          </p:cNvSpPr>
          <p:nvPr>
            <p:ph type="title" hasCustomPrompt="1"/>
          </p:nvPr>
        </p:nvSpPr>
        <p:spPr>
          <a:xfrm>
            <a:off x="576263" y="370375"/>
            <a:ext cx="3796897"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1" name="Text Placeholder 8"/>
          <p:cNvSpPr>
            <a:spLocks noGrp="1"/>
          </p:cNvSpPr>
          <p:nvPr>
            <p:ph type="body" sz="quarter" idx="24" hasCustomPrompt="1"/>
          </p:nvPr>
        </p:nvSpPr>
        <p:spPr>
          <a:xfrm>
            <a:off x="576263" y="1064853"/>
            <a:ext cx="3796897"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Tree>
    <p:extLst>
      <p:ext uri="{BB962C8B-B14F-4D97-AF65-F5344CB8AC3E}">
        <p14:creationId xmlns:p14="http://schemas.microsoft.com/office/powerpoint/2010/main" val="3231835068"/>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text and image on left side">
    <p:spTree>
      <p:nvGrpSpPr>
        <p:cNvPr id="1" name=""/>
        <p:cNvGrpSpPr/>
        <p:nvPr/>
      </p:nvGrpSpPr>
      <p:grpSpPr>
        <a:xfrm>
          <a:off x="0" y="0"/>
          <a:ext cx="0" cy="0"/>
          <a:chOff x="0" y="0"/>
          <a:chExt cx="0" cy="0"/>
        </a:xfrm>
      </p:grpSpPr>
      <p:sp>
        <p:nvSpPr>
          <p:cNvPr id="9" name="Date Placeholder 3"/>
          <p:cNvSpPr>
            <a:spLocks noGrp="1"/>
          </p:cNvSpPr>
          <p:nvPr>
            <p:ph type="dt" sz="half" idx="15"/>
          </p:nvPr>
        </p:nvSpPr>
        <p:spPr>
          <a:xfrm>
            <a:off x="1044000" y="4722258"/>
            <a:ext cx="3086100" cy="162814"/>
          </a:xfrm>
        </p:spPr>
        <p:txBody>
          <a:bodyPr/>
          <a:lstStyle/>
          <a:p>
            <a:endParaRPr lang="de-DE"/>
          </a:p>
        </p:txBody>
      </p:sp>
      <p:sp>
        <p:nvSpPr>
          <p:cNvPr id="10" name="Footer Placeholder 4"/>
          <p:cNvSpPr>
            <a:spLocks noGrp="1"/>
          </p:cNvSpPr>
          <p:nvPr>
            <p:ph type="ftr" sz="quarter" idx="16"/>
          </p:nvPr>
        </p:nvSpPr>
        <p:spPr>
          <a:xfrm>
            <a:off x="1044000" y="4531201"/>
            <a:ext cx="3086100" cy="162244"/>
          </a:xfrm>
        </p:spPr>
        <p:txBody>
          <a:bodyPr/>
          <a:lstStyle/>
          <a:p>
            <a:endParaRPr lang="de-DE" dirty="0"/>
          </a:p>
        </p:txBody>
      </p:sp>
      <p:cxnSp>
        <p:nvCxnSpPr>
          <p:cNvPr id="11" name="Straight Connector 10"/>
          <p:cNvCxnSpPr/>
          <p:nvPr userDrawn="1"/>
        </p:nvCxnSpPr>
        <p:spPr>
          <a:xfrm flipV="1">
            <a:off x="576263" y="4443414"/>
            <a:ext cx="3995737"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12" name="Picture Placeholder 9"/>
          <p:cNvSpPr>
            <a:spLocks noGrp="1"/>
          </p:cNvSpPr>
          <p:nvPr>
            <p:ph type="pic" sz="quarter" idx="24"/>
          </p:nvPr>
        </p:nvSpPr>
        <p:spPr>
          <a:xfrm>
            <a:off x="0" y="0"/>
            <a:ext cx="4572000" cy="5143500"/>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sp>
        <p:nvSpPr>
          <p:cNvPr id="16" name="Title 1"/>
          <p:cNvSpPr>
            <a:spLocks noGrp="1"/>
          </p:cNvSpPr>
          <p:nvPr>
            <p:ph type="title" hasCustomPrompt="1"/>
          </p:nvPr>
        </p:nvSpPr>
        <p:spPr>
          <a:xfrm>
            <a:off x="4744238" y="370375"/>
            <a:ext cx="3796897"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8" name="Text Placeholder 8"/>
          <p:cNvSpPr>
            <a:spLocks noGrp="1"/>
          </p:cNvSpPr>
          <p:nvPr>
            <p:ph type="body" sz="quarter" idx="25" hasCustomPrompt="1"/>
          </p:nvPr>
        </p:nvSpPr>
        <p:spPr>
          <a:xfrm>
            <a:off x="4744238" y="1064853"/>
            <a:ext cx="3796897"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3" name="Slide Number Placeholder 2">
            <a:extLst>
              <a:ext uri="{FF2B5EF4-FFF2-40B4-BE49-F238E27FC236}">
                <a16:creationId xmlns:a16="http://schemas.microsoft.com/office/drawing/2014/main" id="{8ACAC847-E1CF-4A88-81E3-3EDE8D90BEF9}"/>
              </a:ext>
            </a:extLst>
          </p:cNvPr>
          <p:cNvSpPr>
            <a:spLocks noGrp="1"/>
          </p:cNvSpPr>
          <p:nvPr>
            <p:ph type="sldNum" sz="quarter" idx="26"/>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519277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text and content">
    <p:spTree>
      <p:nvGrpSpPr>
        <p:cNvPr id="1" name=""/>
        <p:cNvGrpSpPr/>
        <p:nvPr/>
      </p:nvGrpSpPr>
      <p:grpSpPr>
        <a:xfrm>
          <a:off x="0" y="0"/>
          <a:ext cx="0" cy="0"/>
          <a:chOff x="0" y="0"/>
          <a:chExt cx="0" cy="0"/>
        </a:xfrm>
      </p:grpSpPr>
      <p:cxnSp>
        <p:nvCxnSpPr>
          <p:cNvPr id="11" name="Straight Connector 10"/>
          <p:cNvCxnSpPr/>
          <p:nvPr userDrawn="1"/>
        </p:nvCxnSpPr>
        <p:spPr>
          <a:xfrm flipV="1">
            <a:off x="576263" y="4443414"/>
            <a:ext cx="3995737"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15" name="Picture Placeholder 9"/>
          <p:cNvSpPr>
            <a:spLocks noGrp="1"/>
          </p:cNvSpPr>
          <p:nvPr>
            <p:ph type="pic" sz="quarter" idx="14"/>
          </p:nvPr>
        </p:nvSpPr>
        <p:spPr>
          <a:xfrm>
            <a:off x="3386666" y="1064853"/>
            <a:ext cx="5181071" cy="3264797"/>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Text Placeholder 8"/>
          <p:cNvSpPr>
            <a:spLocks noGrp="1"/>
          </p:cNvSpPr>
          <p:nvPr>
            <p:ph type="body" sz="quarter" idx="24" hasCustomPrompt="1"/>
          </p:nvPr>
        </p:nvSpPr>
        <p:spPr>
          <a:xfrm>
            <a:off x="576264" y="1064853"/>
            <a:ext cx="2641070"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3" name="Date Placeholder 2">
            <a:extLst>
              <a:ext uri="{FF2B5EF4-FFF2-40B4-BE49-F238E27FC236}">
                <a16:creationId xmlns:a16="http://schemas.microsoft.com/office/drawing/2014/main" id="{136B6A0F-FAB0-4F8C-9459-30EDA0835272}"/>
              </a:ext>
            </a:extLst>
          </p:cNvPr>
          <p:cNvSpPr>
            <a:spLocks noGrp="1"/>
          </p:cNvSpPr>
          <p:nvPr>
            <p:ph type="dt" sz="half" idx="25"/>
          </p:nvPr>
        </p:nvSpPr>
        <p:spPr/>
        <p:txBody>
          <a:bodyPr/>
          <a:lstStyle/>
          <a:p>
            <a:endParaRPr lang="de-DE" dirty="0"/>
          </a:p>
        </p:txBody>
      </p:sp>
      <p:sp>
        <p:nvSpPr>
          <p:cNvPr id="4" name="Footer Placeholder 3">
            <a:extLst>
              <a:ext uri="{FF2B5EF4-FFF2-40B4-BE49-F238E27FC236}">
                <a16:creationId xmlns:a16="http://schemas.microsoft.com/office/drawing/2014/main" id="{B59A77CE-E662-481F-BCC4-5E6BB30CACEC}"/>
              </a:ext>
            </a:extLst>
          </p:cNvPr>
          <p:cNvSpPr>
            <a:spLocks noGrp="1"/>
          </p:cNvSpPr>
          <p:nvPr>
            <p:ph type="ftr" sz="quarter" idx="26"/>
          </p:nvPr>
        </p:nvSpPr>
        <p:spPr/>
        <p:txBody>
          <a:bodyPr/>
          <a:lstStyle/>
          <a:p>
            <a:endParaRPr lang="de-DE"/>
          </a:p>
        </p:txBody>
      </p:sp>
      <p:sp>
        <p:nvSpPr>
          <p:cNvPr id="5" name="Slide Number Placeholder 4">
            <a:extLst>
              <a:ext uri="{FF2B5EF4-FFF2-40B4-BE49-F238E27FC236}">
                <a16:creationId xmlns:a16="http://schemas.microsoft.com/office/drawing/2014/main" id="{F5D6AD45-0EAC-4DBD-8C61-C0F4ACB53601}"/>
              </a:ext>
            </a:extLst>
          </p:cNvPr>
          <p:cNvSpPr>
            <a:spLocks noGrp="1"/>
          </p:cNvSpPr>
          <p:nvPr>
            <p:ph type="sldNum" sz="quarter" idx="27"/>
          </p:nvPr>
        </p:nvSpPr>
        <p:spPr/>
        <p:txBody>
          <a:bodyPr/>
          <a:lstStyle/>
          <a:p>
            <a:fld id="{82F89014-7F8D-47C1-8D79-17A715C9D2BB}" type="slidenum">
              <a:rPr lang="nl-NL" smtClean="0"/>
              <a:pPr/>
              <a:t>‹#›</a:t>
            </a:fld>
            <a:endParaRPr lang="nl-NL"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de-DE"/>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14533" y="2325818"/>
            <a:ext cx="2929467" cy="2817682"/>
          </a:xfrm>
          <a:prstGeom prst="rect">
            <a:avLst/>
          </a:prstGeom>
        </p:spPr>
      </p:pic>
      <p:sp>
        <p:nvSpPr>
          <p:cNvPr id="6" name="Footer Placeholder 5"/>
          <p:cNvSpPr>
            <a:spLocks noGrp="1"/>
          </p:cNvSpPr>
          <p:nvPr>
            <p:ph type="ftr" sz="quarter" idx="11"/>
          </p:nvPr>
        </p:nvSpPr>
        <p:spPr/>
        <p:txBody>
          <a:bodyPr/>
          <a:lstStyle/>
          <a:p>
            <a:endParaRPr lang="de-DE"/>
          </a:p>
        </p:txBody>
      </p:sp>
      <p:sp>
        <p:nvSpPr>
          <p:cNvPr id="7" name="Title 1"/>
          <p:cNvSpPr>
            <a:spLocks noGrp="1"/>
          </p:cNvSpPr>
          <p:nvPr>
            <p:ph type="title" hasCustomPrompt="1"/>
          </p:nvPr>
        </p:nvSpPr>
        <p:spPr>
          <a:xfrm>
            <a:off x="576263" y="438428"/>
            <a:ext cx="6248399" cy="2830088"/>
          </a:xfrm>
          <a:prstGeom prst="rect">
            <a:avLst/>
          </a:prstGeom>
        </p:spPr>
        <p:txBody>
          <a:bodyPr lIns="0" tIns="0" rIns="0">
            <a:normAutofit/>
          </a:bodyPr>
          <a:lstStyle>
            <a:lvl1pPr marL="177800" indent="-177800">
              <a:lnSpc>
                <a:spcPct val="100000"/>
              </a:lnSpc>
              <a:defRPr sz="3600" baseline="0">
                <a:solidFill>
                  <a:srgbClr val="FF6C00"/>
                </a:solidFill>
              </a:defRPr>
            </a:lvl1pPr>
          </a:lstStyle>
          <a:p>
            <a:r>
              <a:rPr lang="en-US" dirty="0"/>
              <a:t>“Quote</a:t>
            </a:r>
            <a:r>
              <a:rPr lang="de-DE" dirty="0"/>
              <a:t>”</a:t>
            </a:r>
          </a:p>
        </p:txBody>
      </p:sp>
      <p:cxnSp>
        <p:nvCxnSpPr>
          <p:cNvPr id="8" name="Straight Connector 7"/>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7816578"/>
      </p:ext>
    </p:extLst>
  </p:cSld>
  <p:clrMapOvr>
    <a:masterClrMapping/>
  </p:clrMapOvr>
  <p:extLst>
    <p:ext uri="{DCECCB84-F9BA-43D5-87BE-67443E8EF086}">
      <p15:sldGuideLst xmlns:p15="http://schemas.microsoft.com/office/powerpoint/2012/main">
        <p15:guide id="1" orient="horz" pos="373" userDrawn="1">
          <p15:clr>
            <a:srgbClr val="FBAE40"/>
          </p15:clr>
        </p15:guide>
        <p15:guide id="2" orient="horz" pos="2867" userDrawn="1">
          <p15:clr>
            <a:srgbClr val="FBAE40"/>
          </p15:clr>
        </p15:guide>
        <p15:guide id="3" pos="363" userDrawn="1">
          <p15:clr>
            <a:srgbClr val="FBAE40"/>
          </p15:clr>
        </p15:guide>
        <p15:guide id="4" pos="2699" userDrawn="1">
          <p15:clr>
            <a:srgbClr val="FBAE40"/>
          </p15:clr>
        </p15:guide>
        <p15:guide id="5" pos="2880" userDrawn="1">
          <p15:clr>
            <a:srgbClr val="FBAE40"/>
          </p15:clr>
        </p15:guide>
        <p15:guide id="6" pos="3061" userDrawn="1">
          <p15:clr>
            <a:srgbClr val="FBAE40"/>
          </p15:clr>
        </p15:guide>
        <p15:guide id="7" pos="539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with dark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9144000" cy="5143500"/>
          </a:xfrm>
          <a:prstGeom prst="rect">
            <a:avLst/>
          </a:prstGeom>
          <a:solidFill>
            <a:schemeClr val="bg1">
              <a:lumMod val="95000"/>
            </a:schemeClr>
          </a:solidFill>
        </p:spPr>
        <p:txBody>
          <a:bodyPr/>
          <a:lstStyle>
            <a:lvl1pPr marL="0" indent="0">
              <a:lnSpc>
                <a:spcPct val="100000"/>
              </a:lnSpc>
              <a:buNone/>
              <a:defRPr/>
            </a:lvl1pPr>
          </a:lstStyle>
          <a:p>
            <a:r>
              <a:rPr lang="en-US" noProof="0" dirty="0"/>
              <a:t>Drag picture to placeholder or click icon to add</a:t>
            </a:r>
          </a:p>
        </p:txBody>
      </p:sp>
      <p:sp>
        <p:nvSpPr>
          <p:cNvPr id="4" name="Title 1">
            <a:extLst>
              <a:ext uri="{FF2B5EF4-FFF2-40B4-BE49-F238E27FC236}">
                <a16:creationId xmlns:a16="http://schemas.microsoft.com/office/drawing/2014/main" id="{143C7E15-6A7F-304C-9E96-52D4906FD97F}"/>
              </a:ext>
            </a:extLst>
          </p:cNvPr>
          <p:cNvSpPr>
            <a:spLocks noGrp="1"/>
          </p:cNvSpPr>
          <p:nvPr>
            <p:ph type="title" hasCustomPrompt="1"/>
          </p:nvPr>
        </p:nvSpPr>
        <p:spPr>
          <a:xfrm>
            <a:off x="576263" y="442237"/>
            <a:ext cx="5991591" cy="3180193"/>
          </a:xfrm>
          <a:prstGeom prst="rect">
            <a:avLst/>
          </a:prstGeom>
        </p:spPr>
        <p:txBody>
          <a:bodyPr lIns="0" rIns="0">
            <a:normAutofit/>
          </a:bodyPr>
          <a:lstStyle>
            <a:lvl1pPr marL="177800" indent="-177800">
              <a:lnSpc>
                <a:spcPct val="100000"/>
              </a:lnSpc>
              <a:defRPr sz="3600">
                <a:solidFill>
                  <a:schemeClr val="bg1"/>
                </a:solidFill>
              </a:defRPr>
            </a:lvl1pPr>
          </a:lstStyle>
          <a:p>
            <a:r>
              <a:rPr lang="en-US" dirty="0"/>
              <a:t>“Quote”</a:t>
            </a:r>
            <a:endParaRPr lang="de-DE" dirty="0"/>
          </a:p>
        </p:txBody>
      </p:sp>
      <p:sp>
        <p:nvSpPr>
          <p:cNvPr id="2" name="Date Placeholder 1">
            <a:extLst>
              <a:ext uri="{FF2B5EF4-FFF2-40B4-BE49-F238E27FC236}">
                <a16:creationId xmlns:a16="http://schemas.microsoft.com/office/drawing/2014/main" id="{1ABBFE6F-AC76-4679-9E64-F380BE313D6C}"/>
              </a:ext>
            </a:extLst>
          </p:cNvPr>
          <p:cNvSpPr>
            <a:spLocks noGrp="1"/>
          </p:cNvSpPr>
          <p:nvPr>
            <p:ph type="dt" sz="half" idx="14"/>
          </p:nvPr>
        </p:nvSpPr>
        <p:spPr/>
        <p:txBody>
          <a:bodyPr/>
          <a:lstStyle/>
          <a:p>
            <a:endParaRPr lang="de-DE" dirty="0"/>
          </a:p>
        </p:txBody>
      </p:sp>
      <p:sp>
        <p:nvSpPr>
          <p:cNvPr id="3" name="Footer Placeholder 2">
            <a:extLst>
              <a:ext uri="{FF2B5EF4-FFF2-40B4-BE49-F238E27FC236}">
                <a16:creationId xmlns:a16="http://schemas.microsoft.com/office/drawing/2014/main" id="{5DFBBB88-9E69-4056-89B7-53EC38D70961}"/>
              </a:ext>
            </a:extLst>
          </p:cNvPr>
          <p:cNvSpPr>
            <a:spLocks noGrp="1"/>
          </p:cNvSpPr>
          <p:nvPr>
            <p:ph type="ftr" sz="quarter" idx="15"/>
          </p:nvPr>
        </p:nvSpPr>
        <p:spPr/>
        <p:txBody>
          <a:bodyPr/>
          <a:lstStyle/>
          <a:p>
            <a:endParaRPr lang="de-DE"/>
          </a:p>
        </p:txBody>
      </p:sp>
      <p:sp>
        <p:nvSpPr>
          <p:cNvPr id="5" name="Slide Number Placeholder 4">
            <a:extLst>
              <a:ext uri="{FF2B5EF4-FFF2-40B4-BE49-F238E27FC236}">
                <a16:creationId xmlns:a16="http://schemas.microsoft.com/office/drawing/2014/main" id="{17C05264-44CE-4711-9D87-DAAF6AB89A00}"/>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2195032865"/>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Quote with light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9144000" cy="5143500"/>
          </a:xfrm>
          <a:prstGeom prst="rect">
            <a:avLst/>
          </a:prstGeom>
          <a:solidFill>
            <a:schemeClr val="bg1">
              <a:lumMod val="95000"/>
            </a:schemeClr>
          </a:solidFill>
        </p:spPr>
        <p:txBody>
          <a:bodyPr/>
          <a:lstStyle>
            <a:lvl1pPr marL="0" indent="0">
              <a:lnSpc>
                <a:spcPct val="100000"/>
              </a:lnSpc>
              <a:buNone/>
              <a:defRPr/>
            </a:lvl1pPr>
          </a:lstStyle>
          <a:p>
            <a:r>
              <a:rPr lang="nl-NL" dirty="0"/>
              <a:t>Drag </a:t>
            </a:r>
            <a:r>
              <a:rPr lang="en-US" noProof="0" dirty="0"/>
              <a:t>picture</a:t>
            </a:r>
            <a:r>
              <a:rPr lang="nl-NL" dirty="0"/>
              <a:t> to placeholder or click icon to add</a:t>
            </a:r>
            <a:endParaRPr lang="de-DE" dirty="0"/>
          </a:p>
        </p:txBody>
      </p:sp>
      <p:sp>
        <p:nvSpPr>
          <p:cNvPr id="4" name="Title 1">
            <a:extLst>
              <a:ext uri="{FF2B5EF4-FFF2-40B4-BE49-F238E27FC236}">
                <a16:creationId xmlns:a16="http://schemas.microsoft.com/office/drawing/2014/main" id="{143C7E15-6A7F-304C-9E96-52D4906FD97F}"/>
              </a:ext>
            </a:extLst>
          </p:cNvPr>
          <p:cNvSpPr>
            <a:spLocks noGrp="1"/>
          </p:cNvSpPr>
          <p:nvPr>
            <p:ph type="title" hasCustomPrompt="1"/>
          </p:nvPr>
        </p:nvSpPr>
        <p:spPr>
          <a:xfrm>
            <a:off x="576263" y="442237"/>
            <a:ext cx="5991591" cy="3180193"/>
          </a:xfrm>
          <a:prstGeom prst="rect">
            <a:avLst/>
          </a:prstGeom>
        </p:spPr>
        <p:txBody>
          <a:bodyPr lIns="0" rIns="0">
            <a:normAutofit/>
          </a:bodyPr>
          <a:lstStyle>
            <a:lvl1pPr marL="177800" indent="-177800">
              <a:lnSpc>
                <a:spcPct val="100000"/>
              </a:lnSpc>
              <a:defRPr sz="3600">
                <a:solidFill>
                  <a:srgbClr val="53565A"/>
                </a:solidFill>
              </a:defRPr>
            </a:lvl1pPr>
          </a:lstStyle>
          <a:p>
            <a:r>
              <a:rPr lang="en-US" dirty="0"/>
              <a:t>“Quote”</a:t>
            </a:r>
            <a:endParaRPr lang="de-DE" dirty="0"/>
          </a:p>
        </p:txBody>
      </p:sp>
      <p:sp>
        <p:nvSpPr>
          <p:cNvPr id="2" name="Date Placeholder 1">
            <a:extLst>
              <a:ext uri="{FF2B5EF4-FFF2-40B4-BE49-F238E27FC236}">
                <a16:creationId xmlns:a16="http://schemas.microsoft.com/office/drawing/2014/main" id="{08365055-2F6D-417F-BBA6-C10DAAE3715D}"/>
              </a:ext>
            </a:extLst>
          </p:cNvPr>
          <p:cNvSpPr>
            <a:spLocks noGrp="1"/>
          </p:cNvSpPr>
          <p:nvPr>
            <p:ph type="dt" sz="half" idx="14"/>
          </p:nvPr>
        </p:nvSpPr>
        <p:spPr/>
        <p:txBody>
          <a:bodyPr/>
          <a:lstStyle/>
          <a:p>
            <a:endParaRPr lang="de-DE" dirty="0"/>
          </a:p>
        </p:txBody>
      </p:sp>
      <p:sp>
        <p:nvSpPr>
          <p:cNvPr id="3" name="Footer Placeholder 2">
            <a:extLst>
              <a:ext uri="{FF2B5EF4-FFF2-40B4-BE49-F238E27FC236}">
                <a16:creationId xmlns:a16="http://schemas.microsoft.com/office/drawing/2014/main" id="{8875FA76-4DC3-400C-99FB-FD541C7E126E}"/>
              </a:ext>
            </a:extLst>
          </p:cNvPr>
          <p:cNvSpPr>
            <a:spLocks noGrp="1"/>
          </p:cNvSpPr>
          <p:nvPr>
            <p:ph type="ftr" sz="quarter" idx="15"/>
          </p:nvPr>
        </p:nvSpPr>
        <p:spPr/>
        <p:txBody>
          <a:bodyPr/>
          <a:lstStyle/>
          <a:p>
            <a:endParaRPr lang="de-DE"/>
          </a:p>
        </p:txBody>
      </p:sp>
      <p:sp>
        <p:nvSpPr>
          <p:cNvPr id="5" name="Slide Number Placeholder 4">
            <a:extLst>
              <a:ext uri="{FF2B5EF4-FFF2-40B4-BE49-F238E27FC236}">
                <a16:creationId xmlns:a16="http://schemas.microsoft.com/office/drawing/2014/main" id="{AD9EA606-AA5D-472D-BDF2-632060A3AEEE}"/>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llustration">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770842" y="1064853"/>
            <a:ext cx="3796896" cy="3264797"/>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cxnSp>
        <p:nvCxnSpPr>
          <p:cNvPr id="14" name="Straight Connector 13"/>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endParaRPr lang="de-DE"/>
          </a:p>
        </p:txBody>
      </p:sp>
      <p:sp>
        <p:nvSpPr>
          <p:cNvPr id="5" name="Footer Placeholder 4"/>
          <p:cNvSpPr>
            <a:spLocks noGrp="1"/>
          </p:cNvSpPr>
          <p:nvPr>
            <p:ph type="ftr" sz="quarter" idx="16"/>
          </p:nvPr>
        </p:nvSpPr>
        <p:spPr/>
        <p:txBody>
          <a:bodyPr/>
          <a:lstStyle/>
          <a:p>
            <a:endParaRPr lang="de-DE"/>
          </a:p>
        </p:txBody>
      </p:sp>
      <p:sp>
        <p:nvSpPr>
          <p:cNvPr id="8"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9" name="Text Placeholder 8"/>
          <p:cNvSpPr>
            <a:spLocks noGrp="1"/>
          </p:cNvSpPr>
          <p:nvPr>
            <p:ph type="body" sz="quarter" idx="13" hasCustomPrompt="1"/>
          </p:nvPr>
        </p:nvSpPr>
        <p:spPr>
          <a:xfrm>
            <a:off x="576263" y="1064853"/>
            <a:ext cx="3796896" cy="3264797"/>
          </a:xfrm>
          <a:prstGeom prst="rect">
            <a:avLst/>
          </a:prstGeom>
        </p:spPr>
        <p:txBody>
          <a:bodyPr/>
          <a:lstStyle>
            <a:lvl1pPr marL="285750" indent="-285750">
              <a:lnSpc>
                <a:spcPct val="100000"/>
              </a:lnSpc>
              <a:buFont typeface="Arial" panose="020B0604020202020204" pitchFamily="34" charset="0"/>
              <a:buChar char="•"/>
              <a:defRPr sz="1600" b="0" baseline="0"/>
            </a:lvl1pPr>
            <a:lvl2pPr marL="285750" indent="-285750">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vl6pPr marL="1714500" indent="0">
              <a:buNone/>
              <a:defRPr/>
            </a:lvl6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a:p>
            <a:pPr lvl="0"/>
            <a:endParaRPr lang="en-US" dirty="0"/>
          </a:p>
        </p:txBody>
      </p:sp>
      <p:sp>
        <p:nvSpPr>
          <p:cNvPr id="2" name="Slide Number Placeholder 1">
            <a:extLst>
              <a:ext uri="{FF2B5EF4-FFF2-40B4-BE49-F238E27FC236}">
                <a16:creationId xmlns:a16="http://schemas.microsoft.com/office/drawing/2014/main" id="{1681CDB7-F1FB-4B42-A147-08AEEE45517D}"/>
              </a:ext>
            </a:extLst>
          </p:cNvPr>
          <p:cNvSpPr>
            <a:spLocks noGrp="1"/>
          </p:cNvSpPr>
          <p:nvPr>
            <p:ph type="sldNum" sz="quarter" idx="17"/>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803182024"/>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7" orient="horz" pos="2867"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light photo and dark text">
    <p:spTree>
      <p:nvGrpSpPr>
        <p:cNvPr id="1" name=""/>
        <p:cNvGrpSpPr/>
        <p:nvPr/>
      </p:nvGrpSpPr>
      <p:grpSpPr>
        <a:xfrm>
          <a:off x="0" y="0"/>
          <a:ext cx="0" cy="0"/>
          <a:chOff x="0" y="0"/>
          <a:chExt cx="0" cy="0"/>
        </a:xfrm>
      </p:grpSpPr>
      <p:sp>
        <p:nvSpPr>
          <p:cNvPr id="14" name="Picture Placeholder 13"/>
          <p:cNvSpPr>
            <a:spLocks noGrp="1"/>
          </p:cNvSpPr>
          <p:nvPr>
            <p:ph type="pic" sz="quarter" idx="15" hasCustomPrompt="1"/>
          </p:nvPr>
        </p:nvSpPr>
        <p:spPr>
          <a:xfrm>
            <a:off x="0" y="0"/>
            <a:ext cx="9144000" cy="5143500"/>
          </a:xfrm>
          <a:prstGeom prst="rect">
            <a:avLst/>
          </a:prstGeom>
          <a:solidFill>
            <a:srgbClr val="F2F2F2">
              <a:alpha val="7059"/>
            </a:srgbClr>
          </a:solidFill>
        </p:spPr>
        <p:txBody>
          <a:bodyPr>
            <a:normAutofit/>
          </a:bodyPr>
          <a:lstStyle>
            <a:lvl1pPr marL="0" indent="0" algn="r">
              <a:lnSpc>
                <a:spcPct val="100000"/>
              </a:lnSpc>
              <a:buNone/>
              <a:defRPr sz="1600" baseline="0"/>
            </a:lvl1pPr>
          </a:lstStyle>
          <a:p>
            <a:r>
              <a:rPr lang="de-DE" dirty="0"/>
              <a:t>Click on </a:t>
            </a:r>
            <a:r>
              <a:rPr lang="de-DE" dirty="0" err="1"/>
              <a:t>icon</a:t>
            </a:r>
            <a:r>
              <a:rPr lang="de-DE" dirty="0"/>
              <a:t> </a:t>
            </a:r>
            <a:r>
              <a:rPr lang="de-DE" dirty="0" err="1"/>
              <a:t>to</a:t>
            </a:r>
            <a:r>
              <a:rPr lang="de-DE" dirty="0"/>
              <a:t> </a:t>
            </a:r>
            <a:r>
              <a:rPr lang="de-DE" dirty="0" err="1"/>
              <a:t>select</a:t>
            </a:r>
            <a:r>
              <a:rPr lang="de-DE" dirty="0"/>
              <a:t> </a:t>
            </a:r>
            <a:r>
              <a:rPr lang="de-DE" dirty="0" err="1"/>
              <a:t>picture</a:t>
            </a:r>
            <a:endParaRPr lang="de-DE" dirty="0"/>
          </a:p>
        </p:txBody>
      </p:sp>
      <p:sp>
        <p:nvSpPr>
          <p:cNvPr id="2"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rgbClr val="53565A"/>
                </a:solidFill>
              </a:defRPr>
            </a:lvl1pPr>
          </a:lstStyle>
          <a:p>
            <a:r>
              <a:rPr lang="en-US" noProof="0" dirty="0"/>
              <a:t>Click to edit title max over 2x lines</a:t>
            </a:r>
          </a:p>
        </p:txBody>
      </p:sp>
      <p:sp>
        <p:nvSpPr>
          <p:cNvPr id="12"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nSpc>
                <a:spcPct val="100000"/>
              </a:lnSpc>
              <a:spcBef>
                <a:spcPts val="0"/>
              </a:spcBef>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7" name="TextBox 6"/>
          <p:cNvSpPr txBox="1"/>
          <p:nvPr userDrawn="1"/>
        </p:nvSpPr>
        <p:spPr>
          <a:xfrm>
            <a:off x="-3556000" y="0"/>
            <a:ext cx="3413125" cy="2492990"/>
          </a:xfrm>
          <a:prstGeom prst="rect">
            <a:avLst/>
          </a:prstGeom>
          <a:solidFill>
            <a:srgbClr val="FFFF99"/>
          </a:solidFill>
        </p:spPr>
        <p:txBody>
          <a:bodyPr wrap="square" rtlCol="0">
            <a:spAutoFit/>
          </a:bodyPr>
          <a:lstStyle/>
          <a:p>
            <a:pPr defTabSz="914400"/>
            <a:r>
              <a:rPr lang="en-US" sz="1200">
                <a:solidFill>
                  <a:srgbClr val="333333"/>
                </a:solidFill>
                <a:latin typeface="Arial"/>
                <a:cs typeface="Arial"/>
              </a:rPr>
              <a:t>IMPORTANT!!  </a:t>
            </a:r>
          </a:p>
          <a:p>
            <a:pPr defTabSz="914400"/>
            <a:endParaRPr lang="en-US" sz="1200" dirty="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a:p>
            <a:pPr defTabSz="914400"/>
            <a:endParaRPr lang="en-US" sz="1200" dirty="0">
              <a:solidFill>
                <a:srgbClr val="333333"/>
              </a:solidFill>
              <a:latin typeface="Arial"/>
              <a:cs typeface="Arial"/>
            </a:endParaRPr>
          </a:p>
          <a:p>
            <a:pPr defTabSz="914400"/>
            <a:endParaRPr lang="en-US" sz="1200" dirty="0">
              <a:solidFill>
                <a:srgbClr val="333333"/>
              </a:solidFill>
              <a:latin typeface="Arial"/>
              <a:cs typeface="Arial"/>
            </a:endParaRPr>
          </a:p>
          <a:p>
            <a:pPr defTabSz="914400"/>
            <a:r>
              <a:rPr lang="en-US" sz="1200" baseline="0" dirty="0">
                <a:solidFill>
                  <a:srgbClr val="333333"/>
                </a:solidFill>
                <a:latin typeface="Arial"/>
                <a:cs typeface="Arial"/>
              </a:rPr>
              <a:t>To make you slides look as sophisticated and contemporary as possible, the easiest way is to use the guides to align text, graphs and images. Activate your GUIDES under the VIEW menu item. </a:t>
            </a:r>
            <a:endParaRPr lang="en-US" sz="1200" dirty="0">
              <a:solidFill>
                <a:srgbClr val="333333"/>
              </a:solidFill>
              <a:latin typeface="Arial"/>
              <a:cs typeface="Arial"/>
            </a:endParaRPr>
          </a:p>
        </p:txBody>
      </p:sp>
      <p:sp>
        <p:nvSpPr>
          <p:cNvPr id="9"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sp>
        <p:nvSpPr>
          <p:cNvPr id="13" name="Text Placeholder 9"/>
          <p:cNvSpPr>
            <a:spLocks noGrp="1"/>
          </p:cNvSpPr>
          <p:nvPr>
            <p:ph type="body" sz="quarter" idx="13"/>
          </p:nvPr>
        </p:nvSpPr>
        <p:spPr>
          <a:xfrm>
            <a:off x="475841" y="503628"/>
            <a:ext cx="787296" cy="864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556000" y="2679700"/>
            <a:ext cx="3413125" cy="2307701"/>
          </a:xfrm>
          <a:prstGeom prst="rect">
            <a:avLst/>
          </a:prstGeom>
        </p:spPr>
      </p:pic>
    </p:spTree>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guide id="8" orient="horz">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4770842" y="1064853"/>
            <a:ext cx="3796897" cy="3262031"/>
          </a:xfrm>
          <a:prstGeom prst="rect">
            <a:avLst/>
          </a:prstGeom>
        </p:spPr>
        <p:txBody>
          <a:bodyPr/>
          <a:lstStyle>
            <a:lvl1pPr marL="0" indent="0">
              <a:lnSpc>
                <a:spcPct val="100000"/>
              </a:lnSpc>
              <a:buNone/>
              <a:defRPr/>
            </a:lvl1pPr>
          </a:lstStyle>
          <a:p>
            <a:r>
              <a:rPr lang="en-US" noProof="0" dirty="0"/>
              <a:t>Click icon to add chart</a:t>
            </a:r>
          </a:p>
        </p:txBody>
      </p:sp>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6"/>
          </p:nvPr>
        </p:nvSpPr>
        <p:spPr/>
        <p:txBody>
          <a:bodyPr/>
          <a:lstStyle/>
          <a:p>
            <a:endParaRPr lang="de-DE"/>
          </a:p>
        </p:txBody>
      </p:sp>
      <p:sp>
        <p:nvSpPr>
          <p:cNvPr id="5" name="Footer Placeholder 4"/>
          <p:cNvSpPr>
            <a:spLocks noGrp="1"/>
          </p:cNvSpPr>
          <p:nvPr>
            <p:ph type="ftr" sz="quarter" idx="17"/>
          </p:nvPr>
        </p:nvSpPr>
        <p:spPr/>
        <p:txBody>
          <a:bodyPr/>
          <a:lstStyle/>
          <a:p>
            <a:endParaRPr lang="de-DE"/>
          </a:p>
        </p:txBody>
      </p:sp>
      <p:sp>
        <p:nvSpPr>
          <p:cNvPr id="9"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Text Placeholder 8"/>
          <p:cNvSpPr>
            <a:spLocks noGrp="1"/>
          </p:cNvSpPr>
          <p:nvPr>
            <p:ph type="body" sz="quarter" idx="13" hasCustomPrompt="1"/>
          </p:nvPr>
        </p:nvSpPr>
        <p:spPr>
          <a:xfrm>
            <a:off x="576263" y="1064853"/>
            <a:ext cx="3796896" cy="3264797"/>
          </a:xfrm>
          <a:prstGeom prst="rect">
            <a:avLst/>
          </a:prstGeom>
        </p:spPr>
        <p:txBody>
          <a:bodyPr/>
          <a:lstStyle>
            <a:lvl1pPr marL="285750" indent="-285750">
              <a:lnSpc>
                <a:spcPct val="100000"/>
              </a:lnSpc>
              <a:buFont typeface="Arial" panose="020B0604020202020204" pitchFamily="34" charset="0"/>
              <a:buChar char="•"/>
              <a:defRPr sz="1600" b="0" baseline="0"/>
            </a:lvl1pPr>
            <a:lvl2pPr marL="285750" indent="-285750">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vl6pPr marL="1714500" indent="0">
              <a:buNone/>
              <a:defRPr/>
            </a:lvl6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a:p>
            <a:pPr lvl="0"/>
            <a:endParaRPr lang="en-US" dirty="0"/>
          </a:p>
        </p:txBody>
      </p:sp>
      <p:sp>
        <p:nvSpPr>
          <p:cNvPr id="2" name="Slide Number Placeholder 1">
            <a:extLst>
              <a:ext uri="{FF2B5EF4-FFF2-40B4-BE49-F238E27FC236}">
                <a16:creationId xmlns:a16="http://schemas.microsoft.com/office/drawing/2014/main" id="{B9B6078E-5236-4C50-BFF2-6AA9D1393BCC}"/>
              </a:ext>
            </a:extLst>
          </p:cNvPr>
          <p:cNvSpPr>
            <a:spLocks noGrp="1"/>
          </p:cNvSpPr>
          <p:nvPr>
            <p:ph type="sldNum" sz="quarter" idx="18"/>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4186272090"/>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172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576262" y="1064853"/>
            <a:ext cx="7990393" cy="3269526"/>
          </a:xfrm>
          <a:prstGeom prst="rect">
            <a:avLst/>
          </a:prstGeom>
        </p:spPr>
        <p:txBody>
          <a:bodyPr/>
          <a:lstStyle>
            <a:lvl1pPr marL="0" indent="0">
              <a:lnSpc>
                <a:spcPct val="100000"/>
              </a:lnSpc>
              <a:buNone/>
              <a:defRPr/>
            </a:lvl1pPr>
          </a:lstStyle>
          <a:p>
            <a:r>
              <a:rPr lang="en-US" noProof="0" dirty="0"/>
              <a:t>Click icon to add chart</a:t>
            </a:r>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endParaRPr lang="de-DE"/>
          </a:p>
        </p:txBody>
      </p:sp>
      <p:sp>
        <p:nvSpPr>
          <p:cNvPr id="4" name="Footer Placeholder 3"/>
          <p:cNvSpPr>
            <a:spLocks noGrp="1"/>
          </p:cNvSpPr>
          <p:nvPr>
            <p:ph type="ftr" sz="quarter" idx="17"/>
          </p:nvPr>
        </p:nvSpPr>
        <p:spPr/>
        <p:txBody>
          <a:bodyPr/>
          <a:lstStyle/>
          <a:p>
            <a:endParaRPr lang="de-DE"/>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 name="Slide Number Placeholder 1">
            <a:extLst>
              <a:ext uri="{FF2B5EF4-FFF2-40B4-BE49-F238E27FC236}">
                <a16:creationId xmlns:a16="http://schemas.microsoft.com/office/drawing/2014/main" id="{6DE2800B-24FC-46DB-A18B-E86175602D2C}"/>
              </a:ext>
            </a:extLst>
          </p:cNvPr>
          <p:cNvSpPr>
            <a:spLocks noGrp="1"/>
          </p:cNvSpPr>
          <p:nvPr>
            <p:ph type="sldNum" sz="quarter" idx="18"/>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2831374395"/>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two charts">
    <p:spTree>
      <p:nvGrpSpPr>
        <p:cNvPr id="1" name=""/>
        <p:cNvGrpSpPr/>
        <p:nvPr/>
      </p:nvGrpSpPr>
      <p:grpSpPr>
        <a:xfrm>
          <a:off x="0" y="0"/>
          <a:ext cx="0" cy="0"/>
          <a:chOff x="0" y="0"/>
          <a:chExt cx="0" cy="0"/>
        </a:xfrm>
      </p:grpSpPr>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endParaRPr lang="de-DE"/>
          </a:p>
        </p:txBody>
      </p:sp>
      <p:sp>
        <p:nvSpPr>
          <p:cNvPr id="4" name="Footer Placeholder 3"/>
          <p:cNvSpPr>
            <a:spLocks noGrp="1"/>
          </p:cNvSpPr>
          <p:nvPr>
            <p:ph type="ftr" sz="quarter" idx="17"/>
          </p:nvPr>
        </p:nvSpPr>
        <p:spPr/>
        <p:txBody>
          <a:bodyPr/>
          <a:lstStyle/>
          <a:p>
            <a:endParaRPr lang="de-DE"/>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3" name="Chart Placeholder 5"/>
          <p:cNvSpPr>
            <a:spLocks noGrp="1"/>
          </p:cNvSpPr>
          <p:nvPr>
            <p:ph type="chart" sz="quarter" idx="19"/>
          </p:nvPr>
        </p:nvSpPr>
        <p:spPr>
          <a:xfrm>
            <a:off x="4770841" y="1064853"/>
            <a:ext cx="3796897" cy="3269526"/>
          </a:xfrm>
          <a:prstGeom prst="rect">
            <a:avLst/>
          </a:prstGeom>
        </p:spPr>
        <p:txBody>
          <a:bodyPr/>
          <a:lstStyle>
            <a:lvl1pPr marL="0" indent="0">
              <a:lnSpc>
                <a:spcPct val="100000"/>
              </a:lnSpc>
              <a:buNone/>
              <a:defRPr/>
            </a:lvl1pPr>
          </a:lstStyle>
          <a:p>
            <a:r>
              <a:rPr lang="en-US" noProof="0" dirty="0"/>
              <a:t>Click icon to add chart</a:t>
            </a:r>
          </a:p>
        </p:txBody>
      </p:sp>
      <p:sp>
        <p:nvSpPr>
          <p:cNvPr id="14" name="Chart Placeholder 5"/>
          <p:cNvSpPr>
            <a:spLocks noGrp="1"/>
          </p:cNvSpPr>
          <p:nvPr>
            <p:ph type="chart" sz="quarter" idx="15"/>
          </p:nvPr>
        </p:nvSpPr>
        <p:spPr>
          <a:xfrm>
            <a:off x="576262" y="1064853"/>
            <a:ext cx="3796897" cy="3269526"/>
          </a:xfrm>
          <a:prstGeom prst="rect">
            <a:avLst/>
          </a:prstGeom>
        </p:spPr>
        <p:txBody>
          <a:bodyPr/>
          <a:lstStyle>
            <a:lvl1pPr marL="0" indent="0">
              <a:lnSpc>
                <a:spcPct val="100000"/>
              </a:lnSpc>
              <a:buNone/>
              <a:defRPr/>
            </a:lvl1pPr>
          </a:lstStyle>
          <a:p>
            <a:r>
              <a:rPr lang="en-US" noProof="0" dirty="0"/>
              <a:t>Click icon to add chart</a:t>
            </a:r>
          </a:p>
        </p:txBody>
      </p:sp>
      <p:sp>
        <p:nvSpPr>
          <p:cNvPr id="2" name="Slide Number Placeholder 1">
            <a:extLst>
              <a:ext uri="{FF2B5EF4-FFF2-40B4-BE49-F238E27FC236}">
                <a16:creationId xmlns:a16="http://schemas.microsoft.com/office/drawing/2014/main" id="{020C0439-BFBB-47FF-94FA-EC6D2990CD80}"/>
              </a:ext>
            </a:extLst>
          </p:cNvPr>
          <p:cNvSpPr>
            <a:spLocks noGrp="1"/>
          </p:cNvSpPr>
          <p:nvPr>
            <p:ph type="sldNum" sz="quarter" idx="20"/>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three charts">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576263" y="1069185"/>
            <a:ext cx="2480205" cy="3269526"/>
          </a:xfrm>
          <a:prstGeom prst="rect">
            <a:avLst/>
          </a:prstGeom>
        </p:spPr>
        <p:txBody>
          <a:bodyPr/>
          <a:lstStyle>
            <a:lvl1pPr marL="0" indent="0">
              <a:lnSpc>
                <a:spcPct val="100000"/>
              </a:lnSpc>
              <a:buNone/>
              <a:defRPr/>
            </a:lvl1pPr>
          </a:lstStyle>
          <a:p>
            <a:r>
              <a:rPr lang="en-US" noProof="0" dirty="0"/>
              <a:t>Click icon to add chart</a:t>
            </a:r>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endParaRPr lang="de-DE"/>
          </a:p>
        </p:txBody>
      </p:sp>
      <p:sp>
        <p:nvSpPr>
          <p:cNvPr id="4" name="Footer Placeholder 3"/>
          <p:cNvSpPr>
            <a:spLocks noGrp="1"/>
          </p:cNvSpPr>
          <p:nvPr>
            <p:ph type="ftr" sz="quarter" idx="17"/>
          </p:nvPr>
        </p:nvSpPr>
        <p:spPr/>
        <p:txBody>
          <a:bodyPr/>
          <a:lstStyle/>
          <a:p>
            <a:endParaRPr lang="de-DE"/>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Chart Placeholder 5"/>
          <p:cNvSpPr>
            <a:spLocks noGrp="1"/>
          </p:cNvSpPr>
          <p:nvPr>
            <p:ph type="chart" sz="quarter" idx="18"/>
          </p:nvPr>
        </p:nvSpPr>
        <p:spPr>
          <a:xfrm>
            <a:off x="3331899" y="1069185"/>
            <a:ext cx="2480205" cy="3269526"/>
          </a:xfrm>
          <a:prstGeom prst="rect">
            <a:avLst/>
          </a:prstGeom>
        </p:spPr>
        <p:txBody>
          <a:bodyPr/>
          <a:lstStyle>
            <a:lvl1pPr marL="0" indent="0">
              <a:lnSpc>
                <a:spcPct val="100000"/>
              </a:lnSpc>
              <a:buNone/>
              <a:defRPr/>
            </a:lvl1pPr>
          </a:lstStyle>
          <a:p>
            <a:r>
              <a:rPr lang="en-US" noProof="0" dirty="0"/>
              <a:t>Click icon to add chart</a:t>
            </a:r>
          </a:p>
        </p:txBody>
      </p:sp>
      <p:sp>
        <p:nvSpPr>
          <p:cNvPr id="9" name="Chart Placeholder 5"/>
          <p:cNvSpPr>
            <a:spLocks noGrp="1"/>
          </p:cNvSpPr>
          <p:nvPr>
            <p:ph type="chart" sz="quarter" idx="19"/>
          </p:nvPr>
        </p:nvSpPr>
        <p:spPr>
          <a:xfrm>
            <a:off x="6087533" y="1069185"/>
            <a:ext cx="2480205" cy="3269526"/>
          </a:xfrm>
          <a:prstGeom prst="rect">
            <a:avLst/>
          </a:prstGeom>
        </p:spPr>
        <p:txBody>
          <a:bodyPr/>
          <a:lstStyle>
            <a:lvl1pPr marL="0" indent="0">
              <a:lnSpc>
                <a:spcPct val="100000"/>
              </a:lnSpc>
              <a:buNone/>
              <a:defRPr/>
            </a:lvl1pPr>
          </a:lstStyle>
          <a:p>
            <a:r>
              <a:rPr lang="en-US" noProof="0" dirty="0"/>
              <a:t>Click icon to add chart</a:t>
            </a:r>
          </a:p>
        </p:txBody>
      </p:sp>
      <p:sp>
        <p:nvSpPr>
          <p:cNvPr id="2" name="Slide Number Placeholder 1">
            <a:extLst>
              <a:ext uri="{FF2B5EF4-FFF2-40B4-BE49-F238E27FC236}">
                <a16:creationId xmlns:a16="http://schemas.microsoft.com/office/drawing/2014/main" id="{351F6C02-833A-45E3-A60F-2BA4F947F69F}"/>
              </a:ext>
            </a:extLst>
          </p:cNvPr>
          <p:cNvSpPr>
            <a:spLocks noGrp="1"/>
          </p:cNvSpPr>
          <p:nvPr>
            <p:ph type="sldNum" sz="quarter" idx="20"/>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cxnSp>
        <p:nvCxnSpPr>
          <p:cNvPr id="11" name="Straight Connector 10"/>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7"/>
          </p:nvPr>
        </p:nvSpPr>
        <p:spPr/>
        <p:txBody>
          <a:bodyPr/>
          <a:lstStyle/>
          <a:p>
            <a:endParaRPr lang="de-DE"/>
          </a:p>
        </p:txBody>
      </p:sp>
      <p:sp>
        <p:nvSpPr>
          <p:cNvPr id="6" name="Footer Placeholder 5"/>
          <p:cNvSpPr>
            <a:spLocks noGrp="1"/>
          </p:cNvSpPr>
          <p:nvPr>
            <p:ph type="ftr" sz="quarter" idx="18"/>
          </p:nvPr>
        </p:nvSpPr>
        <p:spPr/>
        <p:txBody>
          <a:bodyPr/>
          <a:lstStyle/>
          <a:p>
            <a:endParaRPr lang="de-DE"/>
          </a:p>
        </p:txBody>
      </p:sp>
      <p:sp>
        <p:nvSpPr>
          <p:cNvPr id="10" name="Table Placeholder 6"/>
          <p:cNvSpPr>
            <a:spLocks noGrp="1"/>
          </p:cNvSpPr>
          <p:nvPr>
            <p:ph type="tbl" sz="quarter" idx="16"/>
          </p:nvPr>
        </p:nvSpPr>
        <p:spPr>
          <a:xfrm>
            <a:off x="576261" y="1064853"/>
            <a:ext cx="7990394" cy="3269526"/>
          </a:xfrm>
          <a:prstGeom prst="rect">
            <a:avLst/>
          </a:prstGeom>
        </p:spPr>
        <p:txBody>
          <a:bodyPr/>
          <a:lstStyle>
            <a:lvl1pPr marL="0" indent="0">
              <a:lnSpc>
                <a:spcPct val="100000"/>
              </a:lnSpc>
              <a:buNone/>
              <a:defRPr/>
            </a:lvl1pPr>
          </a:lstStyle>
          <a:p>
            <a:r>
              <a:rPr lang="en-US" noProof="0" dirty="0"/>
              <a:t>Click icon to add table</a:t>
            </a:r>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 name="Slide Number Placeholder 1">
            <a:extLst>
              <a:ext uri="{FF2B5EF4-FFF2-40B4-BE49-F238E27FC236}">
                <a16:creationId xmlns:a16="http://schemas.microsoft.com/office/drawing/2014/main" id="{485098A0-7760-416A-AC9B-C6883CB575CB}"/>
              </a:ext>
            </a:extLst>
          </p:cNvPr>
          <p:cNvSpPr>
            <a:spLocks noGrp="1"/>
          </p:cNvSpPr>
          <p:nvPr>
            <p:ph type="sldNum" sz="quarter" idx="19"/>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782012608"/>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2" name="Text Placeholder 11"/>
          <p:cNvSpPr>
            <a:spLocks noGrp="1"/>
          </p:cNvSpPr>
          <p:nvPr>
            <p:ph type="body" sz="quarter" idx="14" hasCustomPrompt="1"/>
          </p:nvPr>
        </p:nvSpPr>
        <p:spPr>
          <a:xfrm>
            <a:off x="484253" y="4144980"/>
            <a:ext cx="5112709" cy="448866"/>
          </a:xfrm>
          <a:prstGeom prst="rect">
            <a:avLst/>
          </a:prstGeom>
        </p:spPr>
        <p:txBody>
          <a:bodyPr>
            <a:noAutofit/>
          </a:bodyPr>
          <a:lstStyle>
            <a:lvl1pPr marL="0" indent="0">
              <a:lnSpc>
                <a:spcPct val="100000"/>
              </a:lnSpc>
              <a:spcBef>
                <a:spcPts val="0"/>
              </a:spcBef>
              <a:buNone/>
              <a:defRPr sz="1400">
                <a:solidFill>
                  <a:schemeClr val="tx1"/>
                </a:solidFill>
              </a:defRPr>
            </a:lvl1pPr>
            <a:lvl2pPr marL="0" indent="0">
              <a:buNone/>
              <a:defRPr sz="1000"/>
            </a:lvl2pPr>
            <a:lvl3pPr marL="0" indent="0">
              <a:buNone/>
              <a:defRPr sz="1000"/>
            </a:lvl3pPr>
            <a:lvl4pPr marL="0" indent="0">
              <a:buNone/>
              <a:defRPr sz="1000"/>
            </a:lvl4pPr>
            <a:lvl5pPr marL="0" indent="0">
              <a:buNone/>
              <a:defRPr sz="1000"/>
            </a:lvl5pPr>
          </a:lstStyle>
          <a:p>
            <a:pPr lvl="0"/>
            <a:r>
              <a:rPr lang="en-US" dirty="0"/>
              <a:t>Department</a:t>
            </a:r>
            <a:br>
              <a:rPr lang="en-US" dirty="0"/>
            </a:br>
            <a:r>
              <a:rPr lang="en-US" dirty="0"/>
              <a:t>Date</a:t>
            </a:r>
            <a:endParaRPr lang="de-DE" dirty="0"/>
          </a:p>
        </p:txBody>
      </p:sp>
      <p:sp>
        <p:nvSpPr>
          <p:cNvPr id="7" name="TextBox 6"/>
          <p:cNvSpPr txBox="1"/>
          <p:nvPr userDrawn="1"/>
        </p:nvSpPr>
        <p:spPr>
          <a:xfrm>
            <a:off x="469263" y="2014789"/>
            <a:ext cx="3905250" cy="861774"/>
          </a:xfrm>
          <a:prstGeom prst="rect">
            <a:avLst/>
          </a:prstGeom>
          <a:noFill/>
        </p:spPr>
        <p:txBody>
          <a:bodyPr wrap="square" rtlCol="0">
            <a:spAutoFit/>
          </a:bodyPr>
          <a:lstStyle/>
          <a:p>
            <a:r>
              <a:rPr lang="en-US" sz="5000" kern="1200" noProof="0" dirty="0">
                <a:solidFill>
                  <a:schemeClr val="tx1"/>
                </a:solidFill>
                <a:latin typeface="+mj-lt"/>
                <a:ea typeface="+mj-ea"/>
                <a:cs typeface="+mj-cs"/>
              </a:rPr>
              <a:t>Thank you</a:t>
            </a:r>
          </a:p>
        </p:txBody>
      </p:sp>
      <p:pic>
        <p:nvPicPr>
          <p:cNvPr id="9" name="Picture 8">
            <a:extLst>
              <a:ext uri="{FF2B5EF4-FFF2-40B4-BE49-F238E27FC236}">
                <a16:creationId xmlns:a16="http://schemas.microsoft.com/office/drawing/2014/main"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10" name="Text Placeholder 9"/>
          <p:cNvSpPr>
            <a:spLocks noGrp="1"/>
          </p:cNvSpPr>
          <p:nvPr>
            <p:ph type="body" sz="quarter" idx="13"/>
          </p:nvPr>
        </p:nvSpPr>
        <p:spPr>
          <a:xfrm>
            <a:off x="475841" y="503628"/>
            <a:ext cx="787296" cy="86400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spTree>
    <p:extLst>
      <p:ext uri="{BB962C8B-B14F-4D97-AF65-F5344CB8AC3E}">
        <p14:creationId xmlns:p14="http://schemas.microsoft.com/office/powerpoint/2010/main" val="3946097589"/>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orient="horz" pos="373" userDrawn="1">
          <p15:clr>
            <a:srgbClr val="FBAE40"/>
          </p15:clr>
        </p15:guide>
        <p15:guide id="6" pos="5397" userDrawn="1">
          <p15:clr>
            <a:srgbClr val="FBAE40"/>
          </p15:clr>
        </p15:guide>
        <p15:guide id="7" orient="horz" pos="286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dark photo">
    <p:spTree>
      <p:nvGrpSpPr>
        <p:cNvPr id="1" name=""/>
        <p:cNvGrpSpPr/>
        <p:nvPr/>
      </p:nvGrpSpPr>
      <p:grpSpPr>
        <a:xfrm>
          <a:off x="0" y="0"/>
          <a:ext cx="0" cy="0"/>
          <a:chOff x="0" y="0"/>
          <a:chExt cx="0" cy="0"/>
        </a:xfrm>
      </p:grpSpPr>
      <p:sp>
        <p:nvSpPr>
          <p:cNvPr id="14" name="AchtergrondBeeld"/>
          <p:cNvSpPr>
            <a:spLocks noGrp="1"/>
          </p:cNvSpPr>
          <p:nvPr>
            <p:ph type="pic" sz="quarter" idx="15" hasCustomPrompt="1"/>
          </p:nvPr>
        </p:nvSpPr>
        <p:spPr>
          <a:xfrm>
            <a:off x="0" y="0"/>
            <a:ext cx="9144000" cy="5143500"/>
          </a:xfrm>
          <a:prstGeom prst="rect">
            <a:avLst/>
          </a:prstGeom>
          <a:solidFill>
            <a:srgbClr val="3E4043">
              <a:alpha val="14902"/>
            </a:srgbClr>
          </a:solidFill>
        </p:spPr>
        <p:txBody>
          <a:bodyPr>
            <a:normAutofit/>
          </a:bodyPr>
          <a:lstStyle>
            <a:lvl1pPr marL="0" indent="0" algn="r">
              <a:lnSpc>
                <a:spcPct val="100000"/>
              </a:lnSpc>
              <a:buNone/>
              <a:defRPr sz="1600" baseline="0"/>
            </a:lvl1pPr>
          </a:lstStyle>
          <a:p>
            <a:r>
              <a:rPr lang="de-DE"/>
              <a:t>Click on icon to select picture</a:t>
            </a:r>
          </a:p>
        </p:txBody>
      </p:sp>
      <p:sp>
        <p:nvSpPr>
          <p:cNvPr id="12"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nSpc>
                <a:spcPct val="100000"/>
              </a:lnSpc>
              <a:spcBef>
                <a:spcPts val="0"/>
              </a:spcBef>
              <a:buNone/>
              <a:defRPr sz="1300">
                <a:solidFill>
                  <a:schemeClr val="bg1"/>
                </a:solidFill>
              </a:defRPr>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17" name="TextBox 16"/>
          <p:cNvSpPr txBox="1"/>
          <p:nvPr userDrawn="1"/>
        </p:nvSpPr>
        <p:spPr>
          <a:xfrm>
            <a:off x="-3556000" y="0"/>
            <a:ext cx="3413125" cy="2492990"/>
          </a:xfrm>
          <a:prstGeom prst="rect">
            <a:avLst/>
          </a:prstGeom>
          <a:solidFill>
            <a:srgbClr val="FFFF99"/>
          </a:solidFill>
        </p:spPr>
        <p:txBody>
          <a:bodyPr wrap="square" rtlCol="0">
            <a:spAutoFit/>
          </a:bodyPr>
          <a:lstStyle/>
          <a:p>
            <a:pPr defTabSz="914400"/>
            <a:r>
              <a:rPr lang="en-US" sz="1200">
                <a:solidFill>
                  <a:srgbClr val="333333"/>
                </a:solidFill>
                <a:latin typeface="Arial"/>
                <a:cs typeface="Arial"/>
              </a:rPr>
              <a:t>IMPORTANT!!  </a:t>
            </a:r>
          </a:p>
          <a:p>
            <a:pPr defTabSz="914400"/>
            <a:endParaRPr lang="en-US" sz="120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a:p>
            <a:pPr defTabSz="914400"/>
            <a:endParaRPr lang="en-US" sz="1200" dirty="0">
              <a:solidFill>
                <a:srgbClr val="333333"/>
              </a:solidFill>
              <a:latin typeface="Arial"/>
              <a:cs typeface="Arial"/>
            </a:endParaRPr>
          </a:p>
          <a:p>
            <a:pPr defTabSz="914400"/>
            <a:endParaRPr lang="en-US" sz="1200" dirty="0">
              <a:solidFill>
                <a:srgbClr val="333333"/>
              </a:solidFill>
              <a:latin typeface="Arial"/>
              <a:cs typeface="Arial"/>
            </a:endParaRPr>
          </a:p>
          <a:p>
            <a:pPr defTabSz="914400"/>
            <a:r>
              <a:rPr lang="en-US" sz="1200" baseline="0" dirty="0">
                <a:solidFill>
                  <a:srgbClr val="333333"/>
                </a:solidFill>
                <a:latin typeface="Arial"/>
                <a:cs typeface="Arial"/>
              </a:rPr>
              <a:t>To make you slides look as sophisticated and contemporary as possible, the easiest way is to use the guides to align text, graphs and images. Activate your GUIDES under the VIEW menu item. </a:t>
            </a:r>
            <a:endParaRPr lang="en-US" sz="1200" dirty="0">
              <a:solidFill>
                <a:srgbClr val="333333"/>
              </a:solidFill>
              <a:latin typeface="Arial"/>
              <a:cs typeface="Arial"/>
            </a:endParaRPr>
          </a:p>
        </p:txBody>
      </p:sp>
      <p:sp>
        <p:nvSpPr>
          <p:cNvPr id="20"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chemeClr val="bg1"/>
                </a:solidFill>
              </a:defRPr>
            </a:lvl1pPr>
          </a:lstStyle>
          <a:p>
            <a:r>
              <a:rPr lang="en-US" noProof="0" dirty="0"/>
              <a:t>Click to edit title max over 2x lines</a:t>
            </a:r>
          </a:p>
        </p:txBody>
      </p:sp>
      <p:sp>
        <p:nvSpPr>
          <p:cNvPr id="21"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sp>
        <p:nvSpPr>
          <p:cNvPr id="13" name="Text Placeholder 9"/>
          <p:cNvSpPr>
            <a:spLocks noGrp="1"/>
          </p:cNvSpPr>
          <p:nvPr>
            <p:ph type="body" sz="quarter" idx="13" hasCustomPrompt="1"/>
          </p:nvPr>
        </p:nvSpPr>
        <p:spPr>
          <a:xfrm>
            <a:off x="475841" y="503628"/>
            <a:ext cx="788400" cy="864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rmAutofit/>
          </a:bodyPr>
          <a:lstStyle>
            <a:lvl1pPr>
              <a:defRPr sz="100">
                <a:solidFill>
                  <a:schemeClr val="bg1"/>
                </a:solidFill>
              </a:defRPr>
            </a:lvl1pPr>
          </a:lstStyle>
          <a:p>
            <a:pPr lvl="0"/>
            <a:r>
              <a:rPr lang="en-US"/>
              <a:t>Edit Master text styles v</a:t>
            </a:r>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556000" y="2679700"/>
            <a:ext cx="3413125" cy="2307701"/>
          </a:xfrm>
          <a:prstGeom prst="rect">
            <a:avLst/>
          </a:prstGeom>
        </p:spPr>
      </p:pic>
    </p:spTree>
    <p:extLst>
      <p:ext uri="{BB962C8B-B14F-4D97-AF65-F5344CB8AC3E}">
        <p14:creationId xmlns:p14="http://schemas.microsoft.com/office/powerpoint/2010/main" val="899294975"/>
      </p:ext>
    </p:extLst>
  </p:cSld>
  <p:clrMapOvr>
    <a:masterClrMapping/>
  </p:clrMapOvr>
  <p:extLst>
    <p:ext uri="{DCECCB84-F9BA-43D5-87BE-67443E8EF086}">
      <p15:sldGuideLst xmlns:p15="http://schemas.microsoft.com/office/powerpoint/2012/main">
        <p15:guide id="1" orient="horz" pos="373" userDrawn="1">
          <p15:clr>
            <a:srgbClr val="FBAE40"/>
          </p15:clr>
        </p15:guide>
        <p15:guide id="2" orient="horz" pos="2867" userDrawn="1">
          <p15:clr>
            <a:srgbClr val="FBAE40"/>
          </p15:clr>
        </p15:guide>
        <p15:guide id="3" pos="363" userDrawn="1">
          <p15:clr>
            <a:srgbClr val="FBAE40"/>
          </p15:clr>
        </p15:guide>
        <p15:guide id="4" pos="2699" userDrawn="1">
          <p15:clr>
            <a:srgbClr val="FBAE40"/>
          </p15:clr>
        </p15:guide>
        <p15:guide id="5" pos="2880" userDrawn="1">
          <p15:clr>
            <a:srgbClr val="FBAE40"/>
          </p15:clr>
        </p15:guide>
        <p15:guide id="6" pos="3061" userDrawn="1">
          <p15:clr>
            <a:srgbClr val="FBAE40"/>
          </p15:clr>
        </p15:guide>
        <p15:guide id="7" pos="5397"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subtitle">
    <p:spTree>
      <p:nvGrpSpPr>
        <p:cNvPr id="1" name=""/>
        <p:cNvGrpSpPr/>
        <p:nvPr/>
      </p:nvGrpSpPr>
      <p:grpSpPr>
        <a:xfrm>
          <a:off x="0" y="0"/>
          <a:ext cx="0" cy="0"/>
          <a:chOff x="0" y="0"/>
          <a:chExt cx="0" cy="0"/>
        </a:xfrm>
      </p:grpSpPr>
      <p:sp>
        <p:nvSpPr>
          <p:cNvPr id="18"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gn="l">
              <a:lnSpc>
                <a:spcPct val="100000"/>
              </a:lnSpc>
              <a:spcBef>
                <a:spcPts val="0"/>
              </a:spcBef>
              <a:buFont typeface="Arial" charset="0"/>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8"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rgbClr val="53565A"/>
                </a:solidFill>
              </a:defRPr>
            </a:lvl1pPr>
          </a:lstStyle>
          <a:p>
            <a:r>
              <a:rPr lang="en-US" noProof="0" dirty="0"/>
              <a:t>Click to edit title max over 2x lines</a:t>
            </a:r>
          </a:p>
        </p:txBody>
      </p:sp>
      <p:sp>
        <p:nvSpPr>
          <p:cNvPr id="10"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pic>
        <p:nvPicPr>
          <p:cNvPr id="7" name="Picture 6">
            <a:extLst>
              <a:ext uri="{FF2B5EF4-FFF2-40B4-BE49-F238E27FC236}">
                <a16:creationId xmlns:a16="http://schemas.microsoft.com/office/drawing/2014/main"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12" name="Text Placeholder 9"/>
          <p:cNvSpPr>
            <a:spLocks noGrp="1"/>
          </p:cNvSpPr>
          <p:nvPr>
            <p:ph type="body" sz="quarter" idx="13"/>
          </p:nvPr>
        </p:nvSpPr>
        <p:spPr>
          <a:xfrm>
            <a:off x="475841" y="503628"/>
            <a:ext cx="787296" cy="86400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spTree>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Main title slide">
    <p:spTree>
      <p:nvGrpSpPr>
        <p:cNvPr id="1" name=""/>
        <p:cNvGrpSpPr/>
        <p:nvPr/>
      </p:nvGrpSpPr>
      <p:grpSpPr>
        <a:xfrm>
          <a:off x="0" y="0"/>
          <a:ext cx="0" cy="0"/>
          <a:chOff x="0" y="0"/>
          <a:chExt cx="0" cy="0"/>
        </a:xfrm>
      </p:grpSpPr>
      <p:sp>
        <p:nvSpPr>
          <p:cNvPr id="18"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gn="l">
              <a:lnSpc>
                <a:spcPct val="100000"/>
              </a:lnSpc>
              <a:spcBef>
                <a:spcPts val="0"/>
              </a:spcBef>
              <a:buFont typeface="Arial" charset="0"/>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19"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rgbClr val="53565A"/>
                </a:solidFill>
              </a:defRPr>
            </a:lvl1pPr>
          </a:lstStyle>
          <a:p>
            <a:r>
              <a:rPr lang="en-US" noProof="0" dirty="0"/>
              <a:t>Click to edit title max over 2x lines</a:t>
            </a:r>
          </a:p>
        </p:txBody>
      </p:sp>
      <p:pic>
        <p:nvPicPr>
          <p:cNvPr id="7" name="Picture 6">
            <a:extLst>
              <a:ext uri="{FF2B5EF4-FFF2-40B4-BE49-F238E27FC236}">
                <a16:creationId xmlns:a16="http://schemas.microsoft.com/office/drawing/2014/main"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9" name="Text Placeholder 9"/>
          <p:cNvSpPr>
            <a:spLocks noGrp="1"/>
          </p:cNvSpPr>
          <p:nvPr>
            <p:ph type="body" sz="quarter" idx="13"/>
          </p:nvPr>
        </p:nvSpPr>
        <p:spPr>
          <a:xfrm>
            <a:off x="475841" y="503628"/>
            <a:ext cx="787296" cy="86400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spTree>
    <p:extLst>
      <p:ext uri="{BB962C8B-B14F-4D97-AF65-F5344CB8AC3E}">
        <p14:creationId xmlns:p14="http://schemas.microsoft.com/office/powerpoint/2010/main" val="2417716279"/>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4"/>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1" y="-431800"/>
            <a:ext cx="9138993" cy="1229461"/>
          </a:xfrm>
          <a:prstGeom prst="rect">
            <a:avLst/>
          </a:prstGeom>
        </p:spPr>
      </p:pic>
      <p:sp>
        <p:nvSpPr>
          <p:cNvPr id="7" name="Text Placeholder 6"/>
          <p:cNvSpPr>
            <a:spLocks noGrp="1"/>
          </p:cNvSpPr>
          <p:nvPr>
            <p:ph type="body" sz="quarter" idx="15" hasCustomPrompt="1"/>
          </p:nvPr>
        </p:nvSpPr>
        <p:spPr>
          <a:xfrm>
            <a:off x="1084593" y="1215416"/>
            <a:ext cx="6974815" cy="1413483"/>
          </a:xfrm>
          <a:prstGeom prst="rect">
            <a:avLst/>
          </a:prstGeom>
        </p:spPr>
        <p:txBody>
          <a:bodyPr anchor="b">
            <a:noAutofit/>
          </a:bodyPr>
          <a:lstStyle>
            <a:lvl1pPr marL="0" indent="0" algn="ctr">
              <a:lnSpc>
                <a:spcPct val="100000"/>
              </a:lnSpc>
              <a:buNone/>
              <a:defRPr sz="4000">
                <a:solidFill>
                  <a:schemeClr val="tx1"/>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Click to edit title</a:t>
            </a:r>
            <a:br>
              <a:rPr lang="en-US" dirty="0"/>
            </a:br>
            <a:r>
              <a:rPr lang="en-US" dirty="0"/>
              <a:t>max over 2 lines</a:t>
            </a:r>
            <a:endParaRPr lang="de-DE" dirty="0"/>
          </a:p>
        </p:txBody>
      </p:sp>
      <p:sp>
        <p:nvSpPr>
          <p:cNvPr id="9" name="Title 1"/>
          <p:cNvSpPr>
            <a:spLocks noGrp="1"/>
          </p:cNvSpPr>
          <p:nvPr>
            <p:ph type="title" hasCustomPrompt="1"/>
          </p:nvPr>
        </p:nvSpPr>
        <p:spPr>
          <a:xfrm>
            <a:off x="1084593" y="2641599"/>
            <a:ext cx="6974815" cy="660401"/>
          </a:xfrm>
        </p:spPr>
        <p:txBody>
          <a:bodyPr anchor="t">
            <a:noAutofit/>
          </a:bodyPr>
          <a:lstStyle>
            <a:lvl1pPr algn="ctr">
              <a:lnSpc>
                <a:spcPct val="100000"/>
              </a:lnSpc>
              <a:defRPr sz="2000">
                <a:solidFill>
                  <a:schemeClr val="tx2"/>
                </a:solidFill>
              </a:defRPr>
            </a:lvl1pPr>
          </a:lstStyle>
          <a:p>
            <a:r>
              <a:rPr lang="en-US" dirty="0"/>
              <a:t>Subtitle</a:t>
            </a:r>
            <a:endParaRPr lang="de-DE" dirty="0"/>
          </a:p>
        </p:txBody>
      </p:sp>
      <p:sp>
        <p:nvSpPr>
          <p:cNvPr id="6" name="Date Placeholder 5">
            <a:extLst>
              <a:ext uri="{FF2B5EF4-FFF2-40B4-BE49-F238E27FC236}">
                <a16:creationId xmlns:a16="http://schemas.microsoft.com/office/drawing/2014/main" id="{D6C0D160-5CCF-4C6C-9BAA-0B0555E6C4AD}"/>
              </a:ext>
            </a:extLst>
          </p:cNvPr>
          <p:cNvSpPr>
            <a:spLocks noGrp="1"/>
          </p:cNvSpPr>
          <p:nvPr>
            <p:ph type="dt" sz="half" idx="16"/>
          </p:nvPr>
        </p:nvSpPr>
        <p:spPr/>
        <p:txBody>
          <a:bodyPr/>
          <a:lstStyle/>
          <a:p>
            <a:endParaRPr lang="de-DE" dirty="0"/>
          </a:p>
        </p:txBody>
      </p:sp>
      <p:sp>
        <p:nvSpPr>
          <p:cNvPr id="8" name="Footer Placeholder 7">
            <a:extLst>
              <a:ext uri="{FF2B5EF4-FFF2-40B4-BE49-F238E27FC236}">
                <a16:creationId xmlns:a16="http://schemas.microsoft.com/office/drawing/2014/main" id="{3CB0E911-F2B6-478B-8A97-EB18BF897FAD}"/>
              </a:ext>
            </a:extLst>
          </p:cNvPr>
          <p:cNvSpPr>
            <a:spLocks noGrp="1"/>
          </p:cNvSpPr>
          <p:nvPr>
            <p:ph type="ftr" sz="quarter" idx="17"/>
          </p:nvPr>
        </p:nvSpPr>
        <p:spPr/>
        <p:txBody>
          <a:bodyPr/>
          <a:lstStyle/>
          <a:p>
            <a:endParaRPr lang="de-DE"/>
          </a:p>
        </p:txBody>
      </p:sp>
      <p:sp>
        <p:nvSpPr>
          <p:cNvPr id="10" name="Slide Number Placeholder 9">
            <a:extLst>
              <a:ext uri="{FF2B5EF4-FFF2-40B4-BE49-F238E27FC236}">
                <a16:creationId xmlns:a16="http://schemas.microsoft.com/office/drawing/2014/main" id="{147DC600-2DDF-4F7B-98E7-0440C166B8D4}"/>
              </a:ext>
            </a:extLst>
          </p:cNvPr>
          <p:cNvSpPr>
            <a:spLocks noGrp="1"/>
          </p:cNvSpPr>
          <p:nvPr>
            <p:ph type="sldNum" sz="quarter" idx="18"/>
          </p:nvPr>
        </p:nvSpPr>
        <p:spPr/>
        <p:txBody>
          <a:bodyPr/>
          <a:lstStyle/>
          <a:p>
            <a:fld id="{82F89014-7F8D-47C1-8D79-17A715C9D2BB}" type="slidenum">
              <a:rPr lang="nl-NL" smtClean="0"/>
              <a:pPr/>
              <a:t>‹#›</a:t>
            </a:fld>
            <a:endParaRPr lang="nl-N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Agenda</a:t>
            </a:r>
            <a:endParaRPr lang="de-DE" dirty="0"/>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4"/>
          </p:nvPr>
        </p:nvSpPr>
        <p:spPr/>
        <p:txBody>
          <a:bodyPr/>
          <a:lstStyle/>
          <a:p>
            <a:endParaRPr lang="de-DE" dirty="0"/>
          </a:p>
        </p:txBody>
      </p:sp>
      <p:sp>
        <p:nvSpPr>
          <p:cNvPr id="6" name="Footer Placeholder 5"/>
          <p:cNvSpPr>
            <a:spLocks noGrp="1"/>
          </p:cNvSpPr>
          <p:nvPr>
            <p:ph type="ftr" sz="quarter" idx="15"/>
          </p:nvPr>
        </p:nvSpPr>
        <p:spPr/>
        <p:txBody>
          <a:bodyPr/>
          <a:lstStyle/>
          <a:p>
            <a:endParaRPr lang="de-DE" dirty="0"/>
          </a:p>
        </p:txBody>
      </p:sp>
      <p:sp>
        <p:nvSpPr>
          <p:cNvPr id="18" name="Text Placeholder 1"/>
          <p:cNvSpPr>
            <a:spLocks noGrp="1"/>
          </p:cNvSpPr>
          <p:nvPr>
            <p:ph type="body" sz="quarter" idx="13"/>
          </p:nvPr>
        </p:nvSpPr>
        <p:spPr>
          <a:xfrm>
            <a:off x="576262" y="1064853"/>
            <a:ext cx="7991475" cy="3264797"/>
          </a:xfrm>
          <a:prstGeom prst="rect">
            <a:avLst/>
          </a:prstGeom>
        </p:spPr>
        <p:txBody>
          <a:bodyPr vert="horz" lIns="91440" tIns="0" rIns="91440" bIns="45720" rtlCol="0">
            <a:normAutofit/>
          </a:bodyPr>
          <a:lstStyle>
            <a:lvl1pPr>
              <a:defRPr lang="en-GB" dirty="0"/>
            </a:lvl1pPr>
          </a:lstStyle>
          <a:p>
            <a:pPr marL="285750" lvl="0" indent="-285750">
              <a:lnSpc>
                <a:spcPct val="100000"/>
              </a:lnSpc>
            </a:pPr>
            <a:endParaRPr lang="en-GB" dirty="0"/>
          </a:p>
        </p:txBody>
      </p:sp>
      <p:sp>
        <p:nvSpPr>
          <p:cNvPr id="3" name="Slide Number Placeholder 2">
            <a:extLst>
              <a:ext uri="{FF2B5EF4-FFF2-40B4-BE49-F238E27FC236}">
                <a16:creationId xmlns:a16="http://schemas.microsoft.com/office/drawing/2014/main" id="{4F65E84C-FE9B-4764-A960-BB43EADB127A}"/>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262608357"/>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79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cxnSp>
        <p:nvCxnSpPr>
          <p:cNvPr id="14" name="Straight Connector 13"/>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endParaRPr lang="de-DE"/>
          </a:p>
        </p:txBody>
      </p:sp>
      <p:sp>
        <p:nvSpPr>
          <p:cNvPr id="5" name="Footer Placeholder 4"/>
          <p:cNvSpPr>
            <a:spLocks noGrp="1"/>
          </p:cNvSpPr>
          <p:nvPr>
            <p:ph type="ftr" sz="quarter" idx="16"/>
          </p:nvPr>
        </p:nvSpPr>
        <p:spPr/>
        <p:txBody>
          <a:bodyPr/>
          <a:lstStyle/>
          <a:p>
            <a:endParaRPr lang="de-DE"/>
          </a:p>
        </p:txBody>
      </p:sp>
      <p:sp>
        <p:nvSpPr>
          <p:cNvPr id="8"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 name="Slide Number Placeholder 1">
            <a:extLst>
              <a:ext uri="{FF2B5EF4-FFF2-40B4-BE49-F238E27FC236}">
                <a16:creationId xmlns:a16="http://schemas.microsoft.com/office/drawing/2014/main" id="{78B0AF57-6489-4E23-A94F-ACEA854E5506}"/>
              </a:ext>
            </a:extLst>
          </p:cNvPr>
          <p:cNvSpPr>
            <a:spLocks noGrp="1"/>
          </p:cNvSpPr>
          <p:nvPr>
            <p:ph type="sldNum" sz="quarter" idx="17"/>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7" orient="horz" pos="2867">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14"/>
          </p:nvPr>
        </p:nvSpPr>
        <p:spPr/>
        <p:txBody>
          <a:bodyPr/>
          <a:lstStyle/>
          <a:p>
            <a:endParaRPr lang="de-DE" dirty="0"/>
          </a:p>
        </p:txBody>
      </p:sp>
      <p:sp>
        <p:nvSpPr>
          <p:cNvPr id="8" name="Footer Placeholder 7"/>
          <p:cNvSpPr>
            <a:spLocks noGrp="1"/>
          </p:cNvSpPr>
          <p:nvPr>
            <p:ph type="ftr" sz="quarter" idx="15"/>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1" name="Text Placeholder 8"/>
          <p:cNvSpPr>
            <a:spLocks noGrp="1"/>
          </p:cNvSpPr>
          <p:nvPr>
            <p:ph type="body" sz="quarter" idx="13" hasCustomPrompt="1"/>
          </p:nvPr>
        </p:nvSpPr>
        <p:spPr>
          <a:xfrm>
            <a:off x="576263" y="1064854"/>
            <a:ext cx="7991475" cy="3264797"/>
          </a:xfrm>
          <a:prstGeom prst="rect">
            <a:avLst/>
          </a:prstGeom>
        </p:spPr>
        <p:txBody>
          <a:bodyPr>
            <a:normAutofit/>
          </a:bodyPr>
          <a:lstStyle>
            <a:lvl1pPr marL="0" indent="0">
              <a:lnSpc>
                <a:spcPct val="100000"/>
              </a:lnSpc>
              <a:buFont typeface="Arial" charset="0"/>
              <a:buNone/>
              <a:defRPr sz="18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2" name="Slide Number Placeholder 1">
            <a:extLst>
              <a:ext uri="{FF2B5EF4-FFF2-40B4-BE49-F238E27FC236}">
                <a16:creationId xmlns:a16="http://schemas.microsoft.com/office/drawing/2014/main" id="{8917008D-C24F-4940-A46C-F5E444F93004}"/>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1044000" y="4722258"/>
            <a:ext cx="3086100" cy="162814"/>
          </a:xfrm>
          <a:prstGeom prst="rect">
            <a:avLst/>
          </a:prstGeom>
        </p:spPr>
        <p:txBody>
          <a:bodyPr vert="horz" lIns="0" tIns="0" rIns="0" bIns="0" rtlCol="0" anchor="t" anchorCtr="0">
            <a:normAutofit/>
          </a:bodyPr>
          <a:lstStyle>
            <a:lvl1pPr algn="l">
              <a:defRPr sz="800">
                <a:solidFill>
                  <a:schemeClr val="tx1">
                    <a:tint val="75000"/>
                  </a:schemeClr>
                </a:solidFill>
              </a:defRPr>
            </a:lvl1pPr>
          </a:lstStyle>
          <a:p>
            <a:endParaRPr lang="de-DE" dirty="0"/>
          </a:p>
        </p:txBody>
      </p:sp>
      <p:sp>
        <p:nvSpPr>
          <p:cNvPr id="5" name="Footer Placeholder 4"/>
          <p:cNvSpPr>
            <a:spLocks noGrp="1"/>
          </p:cNvSpPr>
          <p:nvPr>
            <p:ph type="ftr" sz="quarter" idx="3"/>
          </p:nvPr>
        </p:nvSpPr>
        <p:spPr>
          <a:xfrm>
            <a:off x="1044000" y="4531201"/>
            <a:ext cx="3086100" cy="162244"/>
          </a:xfrm>
          <a:prstGeom prst="rect">
            <a:avLst/>
          </a:prstGeom>
        </p:spPr>
        <p:txBody>
          <a:bodyPr vert="horz" lIns="0" tIns="0" rIns="0" bIns="0" rtlCol="0" anchor="t" anchorCtr="0">
            <a:normAutofit/>
          </a:bodyPr>
          <a:lstStyle>
            <a:lvl1pPr algn="l">
              <a:defRPr sz="800">
                <a:solidFill>
                  <a:schemeClr val="tx1">
                    <a:tint val="75000"/>
                  </a:schemeClr>
                </a:solidFill>
              </a:defRPr>
            </a:lvl1pPr>
          </a:lstStyle>
          <a:p>
            <a:endParaRPr lang="de-DE"/>
          </a:p>
        </p:txBody>
      </p:sp>
      <p:cxnSp>
        <p:nvCxnSpPr>
          <p:cNvPr id="7" name="Straight Connector 6"/>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B4928590-4084-6B40-8DED-B4F8C98BED1B}"/>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576000" y="4531201"/>
            <a:ext cx="401839" cy="444500"/>
          </a:xfrm>
          <a:prstGeom prst="rect">
            <a:avLst/>
          </a:prstGeom>
        </p:spPr>
      </p:pic>
      <p:sp>
        <p:nvSpPr>
          <p:cNvPr id="9" name="Title Placeholder 1"/>
          <p:cNvSpPr>
            <a:spLocks noGrp="1"/>
          </p:cNvSpPr>
          <p:nvPr>
            <p:ph type="title"/>
          </p:nvPr>
        </p:nvSpPr>
        <p:spPr>
          <a:xfrm>
            <a:off x="576000" y="440861"/>
            <a:ext cx="7991738" cy="462759"/>
          </a:xfrm>
          <a:prstGeom prst="rect">
            <a:avLst/>
          </a:prstGeom>
        </p:spPr>
        <p:txBody>
          <a:bodyPr vert="horz" lIns="91440" tIns="0" rIns="91440" bIns="0" rtlCol="0" anchor="ctr" anchorCtr="0">
            <a:noAutofit/>
          </a:bodyPr>
          <a:lstStyle/>
          <a:p>
            <a:r>
              <a:rPr lang="en-US" dirty="0"/>
              <a:t>Click to edit Master title style</a:t>
            </a:r>
            <a:endParaRPr lang="de-DE" dirty="0"/>
          </a:p>
        </p:txBody>
      </p:sp>
      <p:sp>
        <p:nvSpPr>
          <p:cNvPr id="11" name="Text Placeholder 2"/>
          <p:cNvSpPr>
            <a:spLocks noGrp="1"/>
          </p:cNvSpPr>
          <p:nvPr>
            <p:ph type="body" idx="1"/>
          </p:nvPr>
        </p:nvSpPr>
        <p:spPr>
          <a:xfrm>
            <a:off x="576000" y="1076659"/>
            <a:ext cx="7991738" cy="3425729"/>
          </a:xfrm>
          <a:prstGeom prst="rect">
            <a:avLst/>
          </a:prstGeom>
        </p:spPr>
        <p:txBody>
          <a:bodyPr vert="horz" lIns="91440" tIns="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1">
            <a:extLst>
              <a:ext uri="{FF2B5EF4-FFF2-40B4-BE49-F238E27FC236}">
                <a16:creationId xmlns:a16="http://schemas.microsoft.com/office/drawing/2014/main" id="{965DEE88-71BA-4950-8D35-00B2B8E793EC}"/>
              </a:ext>
            </a:extLst>
          </p:cNvPr>
          <p:cNvSpPr>
            <a:spLocks noGrp="1"/>
          </p:cNvSpPr>
          <p:nvPr>
            <p:ph type="sldNum" sz="quarter" idx="4"/>
          </p:nvPr>
        </p:nvSpPr>
        <p:spPr>
          <a:xfrm>
            <a:off x="6510338" y="4722258"/>
            <a:ext cx="2057400" cy="162000"/>
          </a:xfrm>
          <a:prstGeom prst="rect">
            <a:avLst/>
          </a:prstGeom>
        </p:spPr>
        <p:txBody>
          <a:bodyPr vert="horz" lIns="0" tIns="0" rIns="0" bIns="0" rtlCol="0" anchor="t" anchorCtr="0"/>
          <a:lstStyle>
            <a:lvl1pPr algn="r">
              <a:defRPr sz="800">
                <a:solidFill>
                  <a:schemeClr val="tx1">
                    <a:tint val="75000"/>
                  </a:schemeClr>
                </a:solidFill>
              </a:defRPr>
            </a:lvl1p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127558550"/>
      </p:ext>
    </p:extLst>
  </p:cSld>
  <p:clrMap bg1="lt1" tx1="dk1" bg2="lt2" tx2="dk2" accent1="accent1" accent2="accent2" accent3="accent3" accent4="accent4" accent5="accent5" accent6="accent6" hlink="hlink" folHlink="folHlink"/>
  <p:sldLayoutIdLst>
    <p:sldLayoutId id="2147483649" r:id="rId1"/>
    <p:sldLayoutId id="2147483702" r:id="rId2"/>
    <p:sldLayoutId id="2147483660" r:id="rId3"/>
    <p:sldLayoutId id="2147483701" r:id="rId4"/>
    <p:sldLayoutId id="2147483661" r:id="rId5"/>
    <p:sldLayoutId id="2147483734" r:id="rId6"/>
    <p:sldLayoutId id="2147483650" r:id="rId7"/>
    <p:sldLayoutId id="2147483735" r:id="rId8"/>
    <p:sldLayoutId id="2147483708" r:id="rId9"/>
    <p:sldLayoutId id="2147483662" r:id="rId10"/>
    <p:sldLayoutId id="2147483703" r:id="rId11"/>
    <p:sldLayoutId id="2147483696" r:id="rId12"/>
    <p:sldLayoutId id="2147483663" r:id="rId13"/>
    <p:sldLayoutId id="2147483698" r:id="rId14"/>
    <p:sldLayoutId id="2147483699" r:id="rId15"/>
    <p:sldLayoutId id="2147483665" r:id="rId16"/>
    <p:sldLayoutId id="2147483664" r:id="rId17"/>
    <p:sldLayoutId id="2147483709" r:id="rId18"/>
    <p:sldLayoutId id="2147483666" r:id="rId19"/>
    <p:sldLayoutId id="2147483667" r:id="rId20"/>
    <p:sldLayoutId id="2147483668" r:id="rId21"/>
    <p:sldLayoutId id="2147483704" r:id="rId22"/>
    <p:sldLayoutId id="2147483705" r:id="rId23"/>
    <p:sldLayoutId id="2147483669" r:id="rId24"/>
    <p:sldLayoutId id="2147483670" r:id="rId25"/>
  </p:sldLayoutIdLst>
  <p:hf hdr="0" ftr="0" dt="0"/>
  <p:txStyles>
    <p:title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p:titleStyle>
    <p:bodyStyle>
      <a:lvl1pPr marL="266700" indent="-266700" algn="l" defTabSz="685800" rtl="0" eaLnBrk="1" latinLnBrk="0" hangingPunct="1">
        <a:lnSpc>
          <a:spcPct val="100000"/>
        </a:lnSpc>
        <a:spcBef>
          <a:spcPts val="0"/>
        </a:spcBef>
        <a:spcAft>
          <a:spcPts val="600"/>
        </a:spcAft>
        <a:buClr>
          <a:srgbClr val="FF6C00"/>
        </a:buClr>
        <a:buFont typeface="Arial" panose="020B0604020202020204" pitchFamily="34" charset="0"/>
        <a:buChar char="•"/>
        <a:tabLst>
          <a:tab pos="266700" algn="l"/>
        </a:tabLst>
        <a:defRPr lang="nl-NL" sz="1800" kern="1200" dirty="0" smtClean="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600"/>
        </a:spcAft>
        <a:buClr>
          <a:srgbClr val="FF6C00"/>
        </a:buClr>
        <a:buFont typeface="Arial" panose="020B0604020202020204" pitchFamily="34" charset="0"/>
        <a:buChar char="−"/>
        <a:defRPr lang="nl-NL" sz="1600" kern="1200" dirty="0" smtClean="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600"/>
        </a:spcAft>
        <a:buClr>
          <a:srgbClr val="FF6C00"/>
        </a:buClr>
        <a:buFont typeface="Courier New" panose="02070309020205020404" pitchFamily="49" charset="0"/>
        <a:buChar char="o"/>
        <a:defRPr lang="nl-NL" sz="1600" kern="1200" dirty="0" smtClean="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600"/>
        </a:spcAft>
        <a:buClr>
          <a:srgbClr val="FF6C00"/>
        </a:buClr>
        <a:buFont typeface="Courier New" panose="02070309020205020404" pitchFamily="49" charset="0"/>
        <a:buChar char="o"/>
        <a:defRPr lang="nl-NL" sz="1600" kern="1200" dirty="0" smtClean="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600"/>
        </a:spcAft>
        <a:buClr>
          <a:srgbClr val="FF6C00"/>
        </a:buClr>
        <a:buFont typeface="Courier New" panose="02070309020205020404" pitchFamily="49" charset="0"/>
        <a:buChar char="o"/>
        <a:defRPr lang="de-DE" sz="1600" kern="1200" dirty="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63">
          <p15:clr>
            <a:srgbClr val="F26B43"/>
          </p15:clr>
        </p15:guide>
        <p15:guide id="2" pos="2880">
          <p15:clr>
            <a:srgbClr val="F26B43"/>
          </p15:clr>
        </p15:guide>
        <p15:guide id="3" pos="2699">
          <p15:clr>
            <a:srgbClr val="F26B43"/>
          </p15:clr>
        </p15:guide>
        <p15:guide id="4" pos="3061">
          <p15:clr>
            <a:srgbClr val="F26B43"/>
          </p15:clr>
        </p15:guide>
        <p15:guide id="5" pos="5397">
          <p15:clr>
            <a:srgbClr val="F26B43"/>
          </p15:clr>
        </p15:guide>
        <p15:guide id="6" orient="horz" pos="373">
          <p15:clr>
            <a:srgbClr val="F26B43"/>
          </p15:clr>
        </p15:guide>
        <p15:guide id="7" orient="horz" pos="286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mailto:agreementactivation@elsevier.com" TargetMode="External"/><Relationship Id="rId2" Type="http://schemas.openxmlformats.org/officeDocument/2006/relationships/hyperlink" Target="mailto:support@elsevier.com" TargetMode="External"/><Relationship Id="rId1" Type="http://schemas.openxmlformats.org/officeDocument/2006/relationships/slideLayout" Target="../slideLayouts/slideLayout9.xml"/><Relationship Id="rId4" Type="http://schemas.openxmlformats.org/officeDocument/2006/relationships/hyperlink" Target="https://service.elsevier.com/app/answers/detail/a_id/29789/supporthub/publishing/track/APN2ZgoIDv8a~RNiGvwa~yKgpv0qOS75Mv9e~zj~PP_X/"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ctrTitle"/>
          </p:nvPr>
        </p:nvSpPr>
        <p:spPr>
          <a:xfrm>
            <a:off x="72363" y="2225210"/>
            <a:ext cx="5619446" cy="1764899"/>
          </a:xfrm>
        </p:spPr>
        <p:txBody>
          <a:bodyPr>
            <a:normAutofit/>
          </a:bodyPr>
          <a:lstStyle/>
          <a:p>
            <a:r>
              <a:rPr lang="en-US" sz="2200" b="1" dirty="0"/>
              <a:t>Publishing options:</a:t>
            </a:r>
            <a:br>
              <a:rPr lang="en-US" sz="2200" b="1" dirty="0"/>
            </a:br>
            <a:r>
              <a:rPr lang="en-US" sz="2200" b="1" dirty="0"/>
              <a:t>SIKT institution affiliated corresponding authors: </a:t>
            </a:r>
            <a:r>
              <a:rPr lang="en-US" sz="2200" b="1" dirty="0">
                <a:solidFill>
                  <a:schemeClr val="accent2"/>
                </a:solidFill>
              </a:rPr>
              <a:t>Author receives full funding &amp; the institution receives the invoice with 15% discount</a:t>
            </a:r>
            <a:endParaRPr lang="en-US" dirty="0">
              <a:solidFill>
                <a:schemeClr val="accent2"/>
              </a:solidFill>
            </a:endParaRPr>
          </a:p>
        </p:txBody>
      </p:sp>
      <p:sp>
        <p:nvSpPr>
          <p:cNvPr id="13" name="Text Placeholder 12"/>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61541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89014-7F8D-47C1-8D79-17A715C9D2BB}" type="slidenum">
              <a:rPr kumimoji="0" lang="nl-NL" sz="800" b="0" i="0" u="none" strike="noStrike" kern="1200" cap="none" spc="0" normalizeH="0" baseline="0" noProof="0" smtClean="0">
                <a:ln>
                  <a:noFill/>
                </a:ln>
                <a:solidFill>
                  <a:srgbClr val="53565A">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NL" sz="800" b="0" i="0" u="none" strike="noStrike" kern="1200" cap="none" spc="0" normalizeH="0" baseline="0" noProof="0" dirty="0">
              <a:ln>
                <a:noFill/>
              </a:ln>
              <a:solidFill>
                <a:srgbClr val="53565A">
                  <a:tint val="75000"/>
                </a:srgbClr>
              </a:solidFill>
              <a:effectLst/>
              <a:uLnTx/>
              <a:uFillTx/>
              <a:latin typeface="Arial" panose="020B0604020202020204"/>
              <a:ea typeface="+mn-ea"/>
              <a:cs typeface="+mn-cs"/>
            </a:endParaRPr>
          </a:p>
        </p:txBody>
      </p:sp>
      <p:pic>
        <p:nvPicPr>
          <p:cNvPr id="9" name="Picture 8">
            <a:extLst>
              <a:ext uri="{FF2B5EF4-FFF2-40B4-BE49-F238E27FC236}">
                <a16:creationId xmlns:a16="http://schemas.microsoft.com/office/drawing/2014/main" id="{36B49199-6FB6-4926-91B9-91ED7C0FE6B9}"/>
              </a:ext>
            </a:extLst>
          </p:cNvPr>
          <p:cNvPicPr>
            <a:picLocks noChangeAspect="1"/>
          </p:cNvPicPr>
          <p:nvPr/>
        </p:nvPicPr>
        <p:blipFill>
          <a:blip r:embed="rId2"/>
          <a:stretch>
            <a:fillRect/>
          </a:stretch>
        </p:blipFill>
        <p:spPr>
          <a:xfrm>
            <a:off x="0" y="8313"/>
            <a:ext cx="9144000" cy="5079076"/>
          </a:xfrm>
          <a:prstGeom prst="rect">
            <a:avLst/>
          </a:prstGeom>
        </p:spPr>
      </p:pic>
      <p:sp>
        <p:nvSpPr>
          <p:cNvPr id="10" name="TextBox 9">
            <a:extLst>
              <a:ext uri="{FF2B5EF4-FFF2-40B4-BE49-F238E27FC236}">
                <a16:creationId xmlns:a16="http://schemas.microsoft.com/office/drawing/2014/main" id="{025CA747-F034-4826-B8B9-794019768FFE}"/>
              </a:ext>
            </a:extLst>
          </p:cNvPr>
          <p:cNvSpPr txBox="1"/>
          <p:nvPr/>
        </p:nvSpPr>
        <p:spPr>
          <a:xfrm>
            <a:off x="249688" y="2154115"/>
            <a:ext cx="2072079"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6C00"/>
                </a:solidFill>
                <a:effectLst/>
                <a:uLnTx/>
                <a:uFillTx/>
                <a:latin typeface="Arial" pitchFamily="34" charset="0"/>
                <a:ea typeface="+mn-ea"/>
                <a:cs typeface="Arial" pitchFamily="34" charset="0"/>
              </a:rPr>
              <a:t>Author selects the rights</a:t>
            </a:r>
          </a:p>
        </p:txBody>
      </p:sp>
    </p:spTree>
    <p:extLst>
      <p:ext uri="{BB962C8B-B14F-4D97-AF65-F5344CB8AC3E}">
        <p14:creationId xmlns:p14="http://schemas.microsoft.com/office/powerpoint/2010/main" val="2962232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89014-7F8D-47C1-8D79-17A715C9D2BB}" type="slidenum">
              <a:rPr kumimoji="0" lang="nl-NL" sz="800" b="0" i="0" u="none" strike="noStrike" kern="1200" cap="none" spc="0" normalizeH="0" baseline="0" noProof="0" smtClean="0">
                <a:ln>
                  <a:noFill/>
                </a:ln>
                <a:solidFill>
                  <a:srgbClr val="53565A">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NL" sz="800" b="0" i="0" u="none" strike="noStrike" kern="1200" cap="none" spc="0" normalizeH="0" baseline="0" noProof="0" dirty="0">
              <a:ln>
                <a:noFill/>
              </a:ln>
              <a:solidFill>
                <a:srgbClr val="53565A">
                  <a:tint val="75000"/>
                </a:srgbClr>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B5EB5807-25C7-4C57-9D51-FEE6DA544209}"/>
              </a:ext>
            </a:extLst>
          </p:cNvPr>
          <p:cNvPicPr>
            <a:picLocks noChangeAspect="1"/>
          </p:cNvPicPr>
          <p:nvPr/>
        </p:nvPicPr>
        <p:blipFill>
          <a:blip r:embed="rId2"/>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6C1588AF-EB0A-4FE1-94E1-D52D17F5EFCE}"/>
              </a:ext>
            </a:extLst>
          </p:cNvPr>
          <p:cNvSpPr txBox="1"/>
          <p:nvPr/>
        </p:nvSpPr>
        <p:spPr>
          <a:xfrm>
            <a:off x="169172" y="1971586"/>
            <a:ext cx="2072079"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6C00"/>
                </a:solidFill>
                <a:effectLst/>
                <a:uLnTx/>
                <a:uFillTx/>
                <a:latin typeface="Arial" pitchFamily="34" charset="0"/>
                <a:ea typeface="+mn-ea"/>
                <a:cs typeface="Arial" pitchFamily="34" charset="0"/>
              </a:rPr>
              <a:t>System presents author with the Journal License Publishing Agreement</a:t>
            </a:r>
          </a:p>
        </p:txBody>
      </p:sp>
    </p:spTree>
    <p:extLst>
      <p:ext uri="{BB962C8B-B14F-4D97-AF65-F5344CB8AC3E}">
        <p14:creationId xmlns:p14="http://schemas.microsoft.com/office/powerpoint/2010/main" val="2653953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89014-7F8D-47C1-8D79-17A715C9D2BB}" type="slidenum">
              <a:rPr kumimoji="0" lang="nl-NL" sz="800" b="0" i="0" u="none" strike="noStrike" kern="1200" cap="none" spc="0" normalizeH="0" baseline="0" noProof="0" smtClean="0">
                <a:ln>
                  <a:noFill/>
                </a:ln>
                <a:solidFill>
                  <a:srgbClr val="53565A">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l-NL" sz="800" b="0" i="0" u="none" strike="noStrike" kern="1200" cap="none" spc="0" normalizeH="0" baseline="0" noProof="0" dirty="0">
              <a:ln>
                <a:noFill/>
              </a:ln>
              <a:solidFill>
                <a:srgbClr val="53565A">
                  <a:tint val="75000"/>
                </a:srgbClr>
              </a:solidFill>
              <a:effectLst/>
              <a:uLnTx/>
              <a:uFillTx/>
              <a:latin typeface="Arial" panose="020B0604020202020204"/>
              <a:ea typeface="+mn-ea"/>
              <a:cs typeface="+mn-cs"/>
            </a:endParaRPr>
          </a:p>
        </p:txBody>
      </p:sp>
      <p:pic>
        <p:nvPicPr>
          <p:cNvPr id="2" name="Picture 1">
            <a:extLst>
              <a:ext uri="{FF2B5EF4-FFF2-40B4-BE49-F238E27FC236}">
                <a16:creationId xmlns:a16="http://schemas.microsoft.com/office/drawing/2014/main" id="{5C950CAF-75B2-4D19-B064-C981F5A45343}"/>
              </a:ext>
            </a:extLst>
          </p:cNvPr>
          <p:cNvPicPr>
            <a:picLocks noChangeAspect="1"/>
          </p:cNvPicPr>
          <p:nvPr/>
        </p:nvPicPr>
        <p:blipFill>
          <a:blip r:embed="rId2"/>
          <a:stretch>
            <a:fillRect/>
          </a:stretch>
        </p:blipFill>
        <p:spPr>
          <a:xfrm>
            <a:off x="0" y="0"/>
            <a:ext cx="9143999" cy="5143500"/>
          </a:xfrm>
          <a:prstGeom prst="rect">
            <a:avLst/>
          </a:prstGeom>
        </p:spPr>
      </p:pic>
      <p:sp>
        <p:nvSpPr>
          <p:cNvPr id="6" name="TextBox 5">
            <a:extLst>
              <a:ext uri="{FF2B5EF4-FFF2-40B4-BE49-F238E27FC236}">
                <a16:creationId xmlns:a16="http://schemas.microsoft.com/office/drawing/2014/main" id="{1765DEDC-9CC9-47BF-99D6-089A2A24F59F}"/>
              </a:ext>
            </a:extLst>
          </p:cNvPr>
          <p:cNvSpPr txBox="1"/>
          <p:nvPr/>
        </p:nvSpPr>
        <p:spPr>
          <a:xfrm>
            <a:off x="362571" y="1706001"/>
            <a:ext cx="1579112"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6C00"/>
                </a:solidFill>
                <a:effectLst/>
                <a:uLnTx/>
                <a:uFillTx/>
                <a:latin typeface="Arial" pitchFamily="34" charset="0"/>
                <a:ea typeface="+mn-ea"/>
                <a:cs typeface="Arial" pitchFamily="34" charset="0"/>
              </a:rPr>
              <a:t>Author agrees to the Journal License Publishing Agreement</a:t>
            </a:r>
          </a:p>
        </p:txBody>
      </p:sp>
    </p:spTree>
    <p:extLst>
      <p:ext uri="{BB962C8B-B14F-4D97-AF65-F5344CB8AC3E}">
        <p14:creationId xmlns:p14="http://schemas.microsoft.com/office/powerpoint/2010/main" val="2505585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fld id="{82F89014-7F8D-47C1-8D79-17A715C9D2BB}" type="slidenum">
              <a:rPr lang="nl-NL" smtClean="0"/>
              <a:pPr/>
              <a:t>13</a:t>
            </a:fld>
            <a:endParaRPr lang="nl-NL" dirty="0"/>
          </a:p>
        </p:txBody>
      </p:sp>
      <p:pic>
        <p:nvPicPr>
          <p:cNvPr id="10" name="Picture 9">
            <a:extLst>
              <a:ext uri="{FF2B5EF4-FFF2-40B4-BE49-F238E27FC236}">
                <a16:creationId xmlns:a16="http://schemas.microsoft.com/office/drawing/2014/main" id="{CF01FA54-85EC-434C-B7EB-76F106205F88}"/>
              </a:ext>
            </a:extLst>
          </p:cNvPr>
          <p:cNvPicPr>
            <a:picLocks noChangeAspect="1"/>
          </p:cNvPicPr>
          <p:nvPr/>
        </p:nvPicPr>
        <p:blipFill>
          <a:blip r:embed="rId2"/>
          <a:stretch>
            <a:fillRect/>
          </a:stretch>
        </p:blipFill>
        <p:spPr>
          <a:xfrm>
            <a:off x="5132933" y="111420"/>
            <a:ext cx="610203" cy="115260"/>
          </a:xfrm>
          <a:prstGeom prst="rect">
            <a:avLst/>
          </a:prstGeom>
        </p:spPr>
      </p:pic>
      <p:pic>
        <p:nvPicPr>
          <p:cNvPr id="4" name="Picture 3">
            <a:extLst>
              <a:ext uri="{FF2B5EF4-FFF2-40B4-BE49-F238E27FC236}">
                <a16:creationId xmlns:a16="http://schemas.microsoft.com/office/drawing/2014/main" id="{6BD045B6-03AB-4FC0-B438-41118A05421A}"/>
              </a:ext>
            </a:extLst>
          </p:cNvPr>
          <p:cNvPicPr>
            <a:picLocks noChangeAspect="1"/>
          </p:cNvPicPr>
          <p:nvPr/>
        </p:nvPicPr>
        <p:blipFill>
          <a:blip r:embed="rId3"/>
          <a:stretch>
            <a:fillRect/>
          </a:stretch>
        </p:blipFill>
        <p:spPr>
          <a:xfrm>
            <a:off x="-66502" y="0"/>
            <a:ext cx="9210501" cy="5143500"/>
          </a:xfrm>
          <a:prstGeom prst="rect">
            <a:avLst/>
          </a:prstGeom>
        </p:spPr>
      </p:pic>
      <p:sp>
        <p:nvSpPr>
          <p:cNvPr id="11" name="TextBox 10">
            <a:extLst>
              <a:ext uri="{FF2B5EF4-FFF2-40B4-BE49-F238E27FC236}">
                <a16:creationId xmlns:a16="http://schemas.microsoft.com/office/drawing/2014/main" id="{AA90BB58-03EF-4117-91A4-93766F7BBCDF}"/>
              </a:ext>
            </a:extLst>
          </p:cNvPr>
          <p:cNvSpPr txBox="1"/>
          <p:nvPr/>
        </p:nvSpPr>
        <p:spPr>
          <a:xfrm>
            <a:off x="0" y="1277430"/>
            <a:ext cx="1954634" cy="3154710"/>
          </a:xfrm>
          <a:prstGeom prst="rect">
            <a:avLst/>
          </a:prstGeom>
          <a:noFill/>
        </p:spPr>
        <p:txBody>
          <a:bodyPr wrap="square" rtlCol="0">
            <a:spAutoFit/>
          </a:bodyPr>
          <a:lstStyle/>
          <a:p>
            <a:r>
              <a:rPr lang="en-US" sz="900" b="1" dirty="0">
                <a:solidFill>
                  <a:schemeClr val="tx2"/>
                </a:solidFill>
                <a:latin typeface="+mj-lt"/>
                <a:cs typeface="Calibri" panose="020F0502020204030204" pitchFamily="34" charset="0"/>
              </a:rPr>
              <a:t>Once the author clicks on order and pay:</a:t>
            </a:r>
          </a:p>
          <a:p>
            <a:pPr marL="171450" indent="-171450">
              <a:buFont typeface="Arial" panose="020B0604020202020204" pitchFamily="34" charset="0"/>
              <a:buChar char="•"/>
            </a:pPr>
            <a:endParaRPr lang="en-US" sz="900" b="1" dirty="0">
              <a:solidFill>
                <a:schemeClr val="tx2"/>
              </a:solidFill>
              <a:latin typeface="+mj-lt"/>
              <a:cs typeface="Calibri" panose="020F0502020204030204" pitchFamily="34" charset="0"/>
            </a:endParaRPr>
          </a:p>
          <a:p>
            <a:pPr marL="171450" indent="-171450">
              <a:buFont typeface="Arial" panose="020B0604020202020204" pitchFamily="34" charset="0"/>
              <a:buChar char="•"/>
            </a:pPr>
            <a:r>
              <a:rPr lang="en-US" sz="900" b="1" dirty="0">
                <a:solidFill>
                  <a:schemeClr val="tx2"/>
                </a:solidFill>
                <a:latin typeface="+mj-lt"/>
                <a:cs typeface="Calibri" panose="020F0502020204030204" pitchFamily="34" charset="0"/>
              </a:rPr>
              <a:t>Corresponding author and coauthors receive a copy of summary via email</a:t>
            </a:r>
          </a:p>
          <a:p>
            <a:endParaRPr lang="en-US" sz="900" b="1" dirty="0">
              <a:solidFill>
                <a:schemeClr val="tx2"/>
              </a:solidFill>
              <a:latin typeface="+mj-lt"/>
              <a:cs typeface="Calibri" panose="020F0502020204030204" pitchFamily="34" charset="0"/>
            </a:endParaRPr>
          </a:p>
          <a:p>
            <a:pPr marL="171450" indent="-171450">
              <a:buFont typeface="Arial" panose="020B0604020202020204" pitchFamily="34" charset="0"/>
              <a:buChar char="•"/>
            </a:pPr>
            <a:r>
              <a:rPr lang="en-US" sz="900" b="1" dirty="0">
                <a:solidFill>
                  <a:schemeClr val="tx2"/>
                </a:solidFill>
                <a:latin typeface="+mj-lt"/>
                <a:cs typeface="Calibri" panose="020F0502020204030204" pitchFamily="34" charset="0"/>
              </a:rPr>
              <a:t> Librarian at the institute will receive a notification for validation within 48 hours who then has 3 weeks to validate the request</a:t>
            </a:r>
          </a:p>
          <a:p>
            <a:pPr marL="171450" indent="-171450">
              <a:buFont typeface="Arial" panose="020B0604020202020204" pitchFamily="34" charset="0"/>
              <a:buChar char="•"/>
            </a:pPr>
            <a:endParaRPr lang="en-US" sz="900" b="1" dirty="0">
              <a:solidFill>
                <a:schemeClr val="tx2"/>
              </a:solidFill>
              <a:latin typeface="+mj-lt"/>
              <a:cs typeface="Calibri" panose="020F0502020204030204" pitchFamily="34" charset="0"/>
            </a:endParaRPr>
          </a:p>
          <a:p>
            <a:pPr marL="171450" indent="-171450">
              <a:buFont typeface="Arial" panose="020B0604020202020204" pitchFamily="34" charset="0"/>
              <a:buChar char="•"/>
            </a:pPr>
            <a:r>
              <a:rPr lang="en-US" sz="900" b="1" dirty="0">
                <a:solidFill>
                  <a:schemeClr val="tx2"/>
                </a:solidFill>
                <a:latin typeface="+mj-lt"/>
                <a:cs typeface="Calibri" panose="020F0502020204030204" pitchFamily="34" charset="0"/>
              </a:rPr>
              <a:t>If the librarian approves the request, the institution will receive the invoice with 15% discount on the APC</a:t>
            </a:r>
          </a:p>
          <a:p>
            <a:pPr marL="171450" indent="-171450">
              <a:buFont typeface="Arial" panose="020B0604020202020204" pitchFamily="34" charset="0"/>
              <a:buChar char="•"/>
            </a:pPr>
            <a:endParaRPr lang="en-US" sz="900" b="1" dirty="0">
              <a:solidFill>
                <a:schemeClr val="tx2"/>
              </a:solidFill>
              <a:latin typeface="+mj-lt"/>
              <a:cs typeface="Calibri" panose="020F0502020204030204" pitchFamily="34" charset="0"/>
            </a:endParaRPr>
          </a:p>
          <a:p>
            <a:pPr marL="171450" indent="-171450">
              <a:buFont typeface="Arial" panose="020B0604020202020204" pitchFamily="34" charset="0"/>
              <a:buChar char="•"/>
            </a:pPr>
            <a:r>
              <a:rPr lang="en-US" sz="900" b="1" dirty="0">
                <a:solidFill>
                  <a:schemeClr val="tx2"/>
                </a:solidFill>
                <a:cs typeface="Calibri" panose="020F0502020204030204" pitchFamily="34" charset="0"/>
              </a:rPr>
              <a:t>If the librarian rejects the request, the author will receive the full price invoice</a:t>
            </a:r>
          </a:p>
          <a:p>
            <a:endParaRPr lang="en-US" sz="1000" b="1" dirty="0">
              <a:solidFill>
                <a:schemeClr val="tx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27267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28D728-441F-47CC-9AFA-434BEC4BB579}"/>
              </a:ext>
            </a:extLst>
          </p:cNvPr>
          <p:cNvSpPr>
            <a:spLocks noGrp="1"/>
          </p:cNvSpPr>
          <p:nvPr>
            <p:ph type="sldNum" sz="quarter" idx="16"/>
          </p:nvPr>
        </p:nvSpPr>
        <p:spPr>
          <a:xfrm>
            <a:off x="6207830" y="4571688"/>
            <a:ext cx="2057400" cy="162000"/>
          </a:xfrm>
        </p:spPr>
        <p:txBody>
          <a:bodyPr/>
          <a:lstStyle/>
          <a:p>
            <a:fld id="{82F89014-7F8D-47C1-8D79-17A715C9D2BB}" type="slidenum">
              <a:rPr lang="nl-NL" smtClean="0"/>
              <a:pPr/>
              <a:t>14</a:t>
            </a:fld>
            <a:endParaRPr lang="nl-NL" dirty="0"/>
          </a:p>
        </p:txBody>
      </p:sp>
      <p:sp>
        <p:nvSpPr>
          <p:cNvPr id="5" name="Title 11">
            <a:extLst>
              <a:ext uri="{FF2B5EF4-FFF2-40B4-BE49-F238E27FC236}">
                <a16:creationId xmlns:a16="http://schemas.microsoft.com/office/drawing/2014/main" id="{1FA290D1-CC0A-4D56-A2B2-719C42A38136}"/>
              </a:ext>
            </a:extLst>
          </p:cNvPr>
          <p:cNvSpPr txBox="1">
            <a:spLocks/>
          </p:cNvSpPr>
          <p:nvPr/>
        </p:nvSpPr>
        <p:spPr>
          <a:xfrm>
            <a:off x="2650992" y="84524"/>
            <a:ext cx="3233375" cy="637776"/>
          </a:xfrm>
          <a:prstGeom prst="rect">
            <a:avLst/>
          </a:prstGeom>
        </p:spPr>
        <p:txBody>
          <a:bodyPr vert="horz" lIns="91440" tIns="0" rIns="91440" bIns="0" rtlCol="0" anchor="ctr" anchorCtr="0">
            <a:noAutofit/>
          </a:bodyPr>
          <a:lst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a:lstStyle>
          <a:p>
            <a:pPr algn="ctr"/>
            <a:br>
              <a:rPr lang="en-US" sz="2400" b="1" dirty="0"/>
            </a:br>
            <a:endParaRPr lang="en-US" sz="2400" dirty="0"/>
          </a:p>
        </p:txBody>
      </p:sp>
      <p:sp>
        <p:nvSpPr>
          <p:cNvPr id="6" name="Rectangle 5">
            <a:extLst>
              <a:ext uri="{FF2B5EF4-FFF2-40B4-BE49-F238E27FC236}">
                <a16:creationId xmlns:a16="http://schemas.microsoft.com/office/drawing/2014/main" id="{90521206-13C4-4A5D-B942-B49DBB5C3CDE}"/>
              </a:ext>
            </a:extLst>
          </p:cNvPr>
          <p:cNvSpPr/>
          <p:nvPr/>
        </p:nvSpPr>
        <p:spPr>
          <a:xfrm>
            <a:off x="2650992" y="266375"/>
            <a:ext cx="3929281" cy="369332"/>
          </a:xfrm>
          <a:prstGeom prst="rect">
            <a:avLst/>
          </a:prstGeom>
        </p:spPr>
        <p:txBody>
          <a:bodyPr wrap="none">
            <a:spAutoFit/>
          </a:bodyPr>
          <a:lstStyle/>
          <a:p>
            <a:r>
              <a:rPr lang="en-US" b="1" dirty="0">
                <a:solidFill>
                  <a:schemeClr val="accent2"/>
                </a:solidFill>
              </a:rPr>
              <a:t>Support for authors and librarians</a:t>
            </a:r>
            <a:endParaRPr lang="en-GB" dirty="0">
              <a:solidFill>
                <a:schemeClr val="accent2"/>
              </a:solidFill>
            </a:endParaRPr>
          </a:p>
        </p:txBody>
      </p:sp>
      <p:sp>
        <p:nvSpPr>
          <p:cNvPr id="7" name="Rectangle 6">
            <a:extLst>
              <a:ext uri="{FF2B5EF4-FFF2-40B4-BE49-F238E27FC236}">
                <a16:creationId xmlns:a16="http://schemas.microsoft.com/office/drawing/2014/main" id="{11611821-22D6-41A8-8A36-B3E3CEFE171E}"/>
              </a:ext>
            </a:extLst>
          </p:cNvPr>
          <p:cNvSpPr/>
          <p:nvPr/>
        </p:nvSpPr>
        <p:spPr>
          <a:xfrm>
            <a:off x="488434" y="918446"/>
            <a:ext cx="7876452" cy="3139321"/>
          </a:xfrm>
          <a:prstGeom prst="rect">
            <a:avLst/>
          </a:prstGeom>
        </p:spPr>
        <p:txBody>
          <a:bodyPr wrap="square">
            <a:spAutoFit/>
          </a:bodyPr>
          <a:lstStyle/>
          <a:p>
            <a:pPr marL="285750" lvl="0" indent="-285750">
              <a:buFontTx/>
              <a:buChar char="-"/>
            </a:pPr>
            <a:r>
              <a:rPr lang="en-GB" dirty="0"/>
              <a:t>Author queries – </a:t>
            </a:r>
            <a:r>
              <a:rPr lang="en-GB" dirty="0">
                <a:hlinkClick r:id="rId2"/>
              </a:rPr>
              <a:t>support@elsevier.com</a:t>
            </a:r>
            <a:endParaRPr lang="en-GB" dirty="0"/>
          </a:p>
          <a:p>
            <a:pPr marL="285750" lvl="0" indent="-285750">
              <a:buFontTx/>
              <a:buChar char="-"/>
            </a:pPr>
            <a:endParaRPr lang="en-GB" dirty="0"/>
          </a:p>
          <a:p>
            <a:pPr marL="285750" lvl="0" indent="-285750">
              <a:buFontTx/>
              <a:buChar char="-"/>
            </a:pPr>
            <a:r>
              <a:rPr lang="en-GB" dirty="0"/>
              <a:t>Librarian queries, EOAP account set up or changes – </a:t>
            </a:r>
            <a:r>
              <a:rPr lang="en-GB" dirty="0">
                <a:hlinkClick r:id="rId3"/>
              </a:rPr>
              <a:t>agreementactivation@elsevier.com</a:t>
            </a:r>
            <a:r>
              <a:rPr lang="en-GB" dirty="0"/>
              <a:t> </a:t>
            </a:r>
          </a:p>
          <a:p>
            <a:pPr marL="285750" lvl="0" indent="-285750">
              <a:buFontTx/>
              <a:buChar char="-"/>
            </a:pPr>
            <a:endParaRPr lang="en-GB" dirty="0"/>
          </a:p>
          <a:p>
            <a:pPr marL="285750" lvl="0" indent="-285750">
              <a:buFontTx/>
              <a:buChar char="-"/>
            </a:pPr>
            <a:r>
              <a:rPr lang="en-GB" dirty="0"/>
              <a:t>Author journey videos: </a:t>
            </a:r>
            <a:r>
              <a:rPr lang="en-GB" dirty="0">
                <a:hlinkClick r:id="rId4"/>
              </a:rPr>
              <a:t>https://service.elsevier.com/app/answers/detail/a_id/29789/supporthub/publishing/track/APN2ZgoIDv8a~RNiGvwa~yKgpv0qOS75Mv9e~zj~PP_X/</a:t>
            </a:r>
            <a:endParaRPr lang="en-GB" dirty="0"/>
          </a:p>
          <a:p>
            <a:pPr marL="285750" lvl="0" indent="-285750">
              <a:buFontTx/>
              <a:buChar char="-"/>
            </a:pPr>
            <a:endParaRPr lang="en-GB" dirty="0"/>
          </a:p>
          <a:p>
            <a:pPr marL="285750" lvl="0" indent="-285750">
              <a:buFontTx/>
              <a:buChar char="-"/>
            </a:pPr>
            <a:endParaRPr lang="en-GB" dirty="0"/>
          </a:p>
        </p:txBody>
      </p:sp>
    </p:spTree>
    <p:extLst>
      <p:ext uri="{BB962C8B-B14F-4D97-AF65-F5344CB8AC3E}">
        <p14:creationId xmlns:p14="http://schemas.microsoft.com/office/powerpoint/2010/main" val="2701474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endParaRPr lang="en-US" dirty="0"/>
          </a:p>
        </p:txBody>
      </p:sp>
      <p:sp>
        <p:nvSpPr>
          <p:cNvPr id="2" name="TextBox 1"/>
          <p:cNvSpPr txBox="1"/>
          <p:nvPr/>
        </p:nvSpPr>
        <p:spPr>
          <a:xfrm>
            <a:off x="3355450" y="2528515"/>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802580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28D728-441F-47CC-9AFA-434BEC4BB579}"/>
              </a:ext>
            </a:extLst>
          </p:cNvPr>
          <p:cNvSpPr>
            <a:spLocks noGrp="1"/>
          </p:cNvSpPr>
          <p:nvPr>
            <p:ph type="sldNum" sz="quarter" idx="16"/>
          </p:nvPr>
        </p:nvSpPr>
        <p:spPr>
          <a:xfrm>
            <a:off x="6541074" y="4780428"/>
            <a:ext cx="2057400" cy="162000"/>
          </a:xfrm>
        </p:spPr>
        <p:txBody>
          <a:bodyPr/>
          <a:lstStyle/>
          <a:p>
            <a:fld id="{82F89014-7F8D-47C1-8D79-17A715C9D2BB}" type="slidenum">
              <a:rPr lang="nl-NL" smtClean="0"/>
              <a:pPr/>
              <a:t>2</a:t>
            </a:fld>
            <a:endParaRPr lang="nl-NL" dirty="0"/>
          </a:p>
        </p:txBody>
      </p:sp>
      <p:sp>
        <p:nvSpPr>
          <p:cNvPr id="5" name="Title 11">
            <a:extLst>
              <a:ext uri="{FF2B5EF4-FFF2-40B4-BE49-F238E27FC236}">
                <a16:creationId xmlns:a16="http://schemas.microsoft.com/office/drawing/2014/main" id="{1FA290D1-CC0A-4D56-A2B2-719C42A38136}"/>
              </a:ext>
            </a:extLst>
          </p:cNvPr>
          <p:cNvSpPr txBox="1">
            <a:spLocks/>
          </p:cNvSpPr>
          <p:nvPr/>
        </p:nvSpPr>
        <p:spPr>
          <a:xfrm>
            <a:off x="2650992" y="-215152"/>
            <a:ext cx="3233375" cy="637776"/>
          </a:xfrm>
          <a:prstGeom prst="rect">
            <a:avLst/>
          </a:prstGeom>
        </p:spPr>
        <p:txBody>
          <a:bodyPr vert="horz" lIns="91440" tIns="0" rIns="91440" bIns="0" rtlCol="0" anchor="ctr" anchorCtr="0">
            <a:noAutofit/>
          </a:bodyPr>
          <a:lst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a:lstStyle>
          <a:p>
            <a:pPr algn="ctr"/>
            <a:br>
              <a:rPr lang="en-US" sz="2400" b="1" dirty="0"/>
            </a:br>
            <a:endParaRPr lang="en-US" sz="2400" dirty="0"/>
          </a:p>
        </p:txBody>
      </p:sp>
      <p:sp>
        <p:nvSpPr>
          <p:cNvPr id="4" name="Rectangle 3">
            <a:extLst>
              <a:ext uri="{FF2B5EF4-FFF2-40B4-BE49-F238E27FC236}">
                <a16:creationId xmlns:a16="http://schemas.microsoft.com/office/drawing/2014/main" id="{1BF2C718-598C-4DFC-8039-FAF871E2E178}"/>
              </a:ext>
            </a:extLst>
          </p:cNvPr>
          <p:cNvSpPr/>
          <p:nvPr/>
        </p:nvSpPr>
        <p:spPr>
          <a:xfrm>
            <a:off x="412808" y="416860"/>
            <a:ext cx="7876452" cy="2308324"/>
          </a:xfrm>
          <a:prstGeom prst="rect">
            <a:avLst/>
          </a:prstGeom>
        </p:spPr>
        <p:txBody>
          <a:bodyPr wrap="square">
            <a:spAutoFit/>
          </a:bodyPr>
          <a:lstStyle/>
          <a:p>
            <a:pPr marL="342900" indent="-342900">
              <a:buAutoNum type="arabicPeriod"/>
            </a:pPr>
            <a:r>
              <a:rPr lang="en-GB" b="1" dirty="0"/>
              <a:t>How do we determine eligibility of the article for the SIKT agreement?</a:t>
            </a:r>
          </a:p>
          <a:p>
            <a:endParaRPr lang="en-GB" dirty="0"/>
          </a:p>
          <a:p>
            <a:pPr marL="285750" indent="-285750">
              <a:buFont typeface="Arial" panose="020B0604020202020204" pitchFamily="34" charset="0"/>
              <a:buChar char="•"/>
            </a:pPr>
            <a:r>
              <a:rPr lang="en-GB" dirty="0"/>
              <a:t>The acceptance date of the article should be on or after the start date of the agreement</a:t>
            </a:r>
          </a:p>
          <a:p>
            <a:pPr marL="285750" indent="-285750">
              <a:buFont typeface="Arial" panose="020B0604020202020204" pitchFamily="34" charset="0"/>
              <a:buChar char="•"/>
            </a:pPr>
            <a:r>
              <a:rPr lang="en-GB" dirty="0"/>
              <a:t>The corresponding author must be affiliated with the participating institutions</a:t>
            </a:r>
          </a:p>
          <a:p>
            <a:pPr marL="285750" indent="-285750">
              <a:buFont typeface="Arial" panose="020B0604020202020204" pitchFamily="34" charset="0"/>
              <a:buChar char="•"/>
            </a:pPr>
            <a:r>
              <a:rPr lang="en-GB" dirty="0"/>
              <a:t>The article must be from a participating journal</a:t>
            </a:r>
          </a:p>
        </p:txBody>
      </p:sp>
      <p:sp>
        <p:nvSpPr>
          <p:cNvPr id="6" name="Rectangle 5">
            <a:extLst>
              <a:ext uri="{FF2B5EF4-FFF2-40B4-BE49-F238E27FC236}">
                <a16:creationId xmlns:a16="http://schemas.microsoft.com/office/drawing/2014/main" id="{90521206-13C4-4A5D-B942-B49DBB5C3CDE}"/>
              </a:ext>
            </a:extLst>
          </p:cNvPr>
          <p:cNvSpPr/>
          <p:nvPr/>
        </p:nvSpPr>
        <p:spPr>
          <a:xfrm>
            <a:off x="3380256" y="39132"/>
            <a:ext cx="1941557" cy="369332"/>
          </a:xfrm>
          <a:prstGeom prst="rect">
            <a:avLst/>
          </a:prstGeom>
        </p:spPr>
        <p:txBody>
          <a:bodyPr wrap="none">
            <a:spAutoFit/>
          </a:bodyPr>
          <a:lstStyle/>
          <a:p>
            <a:r>
              <a:rPr lang="en-US" b="1" dirty="0">
                <a:solidFill>
                  <a:schemeClr val="accent2"/>
                </a:solidFill>
              </a:rPr>
              <a:t>Key information</a:t>
            </a:r>
            <a:endParaRPr lang="en-GB" dirty="0">
              <a:solidFill>
                <a:schemeClr val="accent2"/>
              </a:solidFill>
            </a:endParaRPr>
          </a:p>
        </p:txBody>
      </p:sp>
    </p:spTree>
    <p:extLst>
      <p:ext uri="{BB962C8B-B14F-4D97-AF65-F5344CB8AC3E}">
        <p14:creationId xmlns:p14="http://schemas.microsoft.com/office/powerpoint/2010/main" val="398999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28D728-441F-47CC-9AFA-434BEC4BB579}"/>
              </a:ext>
            </a:extLst>
          </p:cNvPr>
          <p:cNvSpPr>
            <a:spLocks noGrp="1"/>
          </p:cNvSpPr>
          <p:nvPr>
            <p:ph type="sldNum" sz="quarter" idx="16"/>
          </p:nvPr>
        </p:nvSpPr>
        <p:spPr/>
        <p:txBody>
          <a:bodyPr/>
          <a:lstStyle/>
          <a:p>
            <a:fld id="{82F89014-7F8D-47C1-8D79-17A715C9D2BB}" type="slidenum">
              <a:rPr lang="nl-NL" smtClean="0"/>
              <a:pPr/>
              <a:t>3</a:t>
            </a:fld>
            <a:endParaRPr lang="nl-NL" dirty="0"/>
          </a:p>
        </p:txBody>
      </p:sp>
      <p:sp>
        <p:nvSpPr>
          <p:cNvPr id="5" name="Title 11">
            <a:extLst>
              <a:ext uri="{FF2B5EF4-FFF2-40B4-BE49-F238E27FC236}">
                <a16:creationId xmlns:a16="http://schemas.microsoft.com/office/drawing/2014/main" id="{1FA290D1-CC0A-4D56-A2B2-719C42A38136}"/>
              </a:ext>
            </a:extLst>
          </p:cNvPr>
          <p:cNvSpPr txBox="1">
            <a:spLocks/>
          </p:cNvSpPr>
          <p:nvPr/>
        </p:nvSpPr>
        <p:spPr>
          <a:xfrm>
            <a:off x="2650992" y="84524"/>
            <a:ext cx="3233375" cy="637776"/>
          </a:xfrm>
          <a:prstGeom prst="rect">
            <a:avLst/>
          </a:prstGeom>
        </p:spPr>
        <p:txBody>
          <a:bodyPr vert="horz" lIns="91440" tIns="0" rIns="91440" bIns="0" rtlCol="0" anchor="ctr" anchorCtr="0">
            <a:noAutofit/>
          </a:bodyPr>
          <a:lst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a:lstStyle>
          <a:p>
            <a:pPr algn="ctr"/>
            <a:br>
              <a:rPr lang="en-US" sz="2400" b="1" dirty="0"/>
            </a:br>
            <a:endParaRPr lang="en-US" sz="2400" dirty="0"/>
          </a:p>
        </p:txBody>
      </p:sp>
      <p:sp>
        <p:nvSpPr>
          <p:cNvPr id="6" name="Rectangle 5">
            <a:extLst>
              <a:ext uri="{FF2B5EF4-FFF2-40B4-BE49-F238E27FC236}">
                <a16:creationId xmlns:a16="http://schemas.microsoft.com/office/drawing/2014/main" id="{90521206-13C4-4A5D-B942-B49DBB5C3CDE}"/>
              </a:ext>
            </a:extLst>
          </p:cNvPr>
          <p:cNvSpPr/>
          <p:nvPr/>
        </p:nvSpPr>
        <p:spPr>
          <a:xfrm>
            <a:off x="3380256" y="215864"/>
            <a:ext cx="1941557" cy="369332"/>
          </a:xfrm>
          <a:prstGeom prst="rect">
            <a:avLst/>
          </a:prstGeom>
        </p:spPr>
        <p:txBody>
          <a:bodyPr wrap="none">
            <a:spAutoFit/>
          </a:bodyPr>
          <a:lstStyle/>
          <a:p>
            <a:r>
              <a:rPr lang="en-US" b="1" dirty="0">
                <a:solidFill>
                  <a:schemeClr val="accent2"/>
                </a:solidFill>
              </a:rPr>
              <a:t>Key information</a:t>
            </a:r>
            <a:endParaRPr lang="en-GB" dirty="0">
              <a:solidFill>
                <a:schemeClr val="accent2"/>
              </a:solidFill>
            </a:endParaRPr>
          </a:p>
        </p:txBody>
      </p:sp>
      <p:sp>
        <p:nvSpPr>
          <p:cNvPr id="8" name="Rectangle 7">
            <a:extLst>
              <a:ext uri="{FF2B5EF4-FFF2-40B4-BE49-F238E27FC236}">
                <a16:creationId xmlns:a16="http://schemas.microsoft.com/office/drawing/2014/main" id="{3181283D-4A1F-4ED6-86E8-BB537A62CA39}"/>
              </a:ext>
            </a:extLst>
          </p:cNvPr>
          <p:cNvSpPr/>
          <p:nvPr/>
        </p:nvSpPr>
        <p:spPr>
          <a:xfrm>
            <a:off x="489648" y="853640"/>
            <a:ext cx="8078090" cy="3416320"/>
          </a:xfrm>
          <a:prstGeom prst="rect">
            <a:avLst/>
          </a:prstGeom>
        </p:spPr>
        <p:txBody>
          <a:bodyPr wrap="square">
            <a:spAutoFit/>
          </a:bodyPr>
          <a:lstStyle/>
          <a:p>
            <a:pPr lvl="0"/>
            <a:r>
              <a:rPr lang="en-GB" dirty="0"/>
              <a:t>2</a:t>
            </a:r>
            <a:r>
              <a:rPr lang="en-GB" b="1" dirty="0"/>
              <a:t>. Role of the institutional librarian in the Elsevier OA Platform (EOAP)</a:t>
            </a:r>
          </a:p>
          <a:p>
            <a:pPr lvl="0"/>
            <a:endParaRPr lang="en-GB" dirty="0"/>
          </a:p>
          <a:p>
            <a:pPr marL="285750" lvl="0" indent="-285750">
              <a:buFont typeface="Arial" panose="020B0604020202020204" pitchFamily="34" charset="0"/>
              <a:buChar char="•"/>
            </a:pPr>
            <a:r>
              <a:rPr lang="en-GB" dirty="0"/>
              <a:t>By the time the article is in your EOAP, we have published the first version of the article in ScienceDirect (within 48 hours of acceptance)</a:t>
            </a:r>
          </a:p>
          <a:p>
            <a:pPr marL="285750" lvl="0" indent="-285750">
              <a:buFont typeface="Arial" panose="020B0604020202020204" pitchFamily="34" charset="0"/>
              <a:buChar char="•"/>
            </a:pPr>
            <a:endParaRPr lang="en-GB" dirty="0"/>
          </a:p>
          <a:p>
            <a:pPr marL="285750" lvl="0" indent="-285750">
              <a:buFont typeface="Arial" panose="020B0604020202020204" pitchFamily="34" charset="0"/>
              <a:buChar char="•"/>
            </a:pPr>
            <a:r>
              <a:rPr lang="en-GB" dirty="0"/>
              <a:t>You therefore do not approve the publication of the article, you validate whether the corresponding author will receive full funding under the agreement</a:t>
            </a:r>
          </a:p>
          <a:p>
            <a:pPr marL="285750" lvl="0" indent="-285750">
              <a:buFont typeface="Arial" panose="020B0604020202020204" pitchFamily="34" charset="0"/>
              <a:buChar char="•"/>
            </a:pPr>
            <a:endParaRPr lang="en-GB" dirty="0"/>
          </a:p>
          <a:p>
            <a:pPr marL="285750" lvl="0" indent="-285750">
              <a:buFont typeface="Arial" panose="020B0604020202020204" pitchFamily="34" charset="0"/>
              <a:buChar char="•"/>
            </a:pPr>
            <a:r>
              <a:rPr lang="en-GB" dirty="0"/>
              <a:t>As a librarian, you have full rights to decide whether the author is eligible for the agreement</a:t>
            </a:r>
          </a:p>
          <a:p>
            <a:pPr lvl="0"/>
            <a:endParaRPr lang="en-GB" dirty="0"/>
          </a:p>
        </p:txBody>
      </p:sp>
    </p:spTree>
    <p:extLst>
      <p:ext uri="{BB962C8B-B14F-4D97-AF65-F5344CB8AC3E}">
        <p14:creationId xmlns:p14="http://schemas.microsoft.com/office/powerpoint/2010/main" val="849705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28D728-441F-47CC-9AFA-434BEC4BB579}"/>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89014-7F8D-47C1-8D79-17A715C9D2BB}" type="slidenum">
              <a:rPr kumimoji="0" lang="nl-NL" sz="800" b="0" i="0" u="none" strike="noStrike" kern="1200" cap="none" spc="0" normalizeH="0" baseline="0" noProof="0" smtClean="0">
                <a:ln>
                  <a:noFill/>
                </a:ln>
                <a:solidFill>
                  <a:srgbClr val="53565A">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800" b="0" i="0" u="none" strike="noStrike" kern="1200" cap="none" spc="0" normalizeH="0" baseline="0" noProof="0" dirty="0">
              <a:ln>
                <a:noFill/>
              </a:ln>
              <a:solidFill>
                <a:srgbClr val="53565A">
                  <a:tint val="75000"/>
                </a:srgbClr>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1C815688-B11A-464E-9FB0-6509ADFE663E}"/>
              </a:ext>
            </a:extLst>
          </p:cNvPr>
          <p:cNvPicPr>
            <a:picLocks noChangeAspect="1"/>
          </p:cNvPicPr>
          <p:nvPr/>
        </p:nvPicPr>
        <p:blipFill>
          <a:blip r:embed="rId2"/>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1CDA66FC-94BA-4D53-8BB3-E197F74BA945}"/>
              </a:ext>
            </a:extLst>
          </p:cNvPr>
          <p:cNvSpPr txBox="1"/>
          <p:nvPr/>
        </p:nvSpPr>
        <p:spPr>
          <a:xfrm>
            <a:off x="71728" y="1703783"/>
            <a:ext cx="1761688" cy="2462213"/>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Corresponding author receives an email post acceptance with a unique link to complete the author journey and choose publishing options</a:t>
            </a:r>
          </a:p>
          <a:p>
            <a:pPr algn="ctr"/>
            <a:endParaRPr lang="en-US" sz="1100" b="1" dirty="0">
              <a:solidFill>
                <a:schemeClr val="tx2"/>
              </a:solidFill>
              <a:latin typeface="Arial" pitchFamily="34" charset="0"/>
              <a:cs typeface="Arial" pitchFamily="34" charset="0"/>
            </a:endParaRPr>
          </a:p>
          <a:p>
            <a:pPr algn="ctr"/>
            <a:endParaRPr lang="en-US" sz="1100" b="1" dirty="0">
              <a:solidFill>
                <a:schemeClr val="tx2"/>
              </a:solidFill>
              <a:latin typeface="Arial" pitchFamily="34" charset="0"/>
              <a:cs typeface="Arial" pitchFamily="34" charset="0"/>
            </a:endParaRPr>
          </a:p>
          <a:p>
            <a:pPr algn="ctr"/>
            <a:r>
              <a:rPr lang="en-US" sz="1100" b="1" dirty="0">
                <a:solidFill>
                  <a:schemeClr val="tx2"/>
                </a:solidFill>
                <a:latin typeface="Arial" pitchFamily="34" charset="0"/>
                <a:cs typeface="Arial" pitchFamily="34" charset="0"/>
              </a:rPr>
              <a:t>Authors clicks on the ‘Complete the Rights and Access information form’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srgbClr val="FF6C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28590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0A2B0D-BE40-4E49-AA21-19942B38614E}"/>
              </a:ext>
            </a:extLst>
          </p:cNvPr>
          <p:cNvSpPr>
            <a:spLocks noGrp="1"/>
          </p:cNvSpPr>
          <p:nvPr>
            <p:ph type="sldNum" sz="quarter" idx="1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89014-7F8D-47C1-8D79-17A715C9D2BB}" type="slidenum">
              <a:rPr kumimoji="0" lang="nl-NL" sz="800" b="0" i="0" u="none" strike="noStrike" kern="1200" cap="none" spc="0" normalizeH="0" baseline="0" noProof="0" smtClean="0">
                <a:ln>
                  <a:noFill/>
                </a:ln>
                <a:solidFill>
                  <a:srgbClr val="53565A">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l-NL" sz="800" b="0" i="0" u="none" strike="noStrike" kern="1200" cap="none" spc="0" normalizeH="0" baseline="0" noProof="0" dirty="0">
              <a:ln>
                <a:noFill/>
              </a:ln>
              <a:solidFill>
                <a:srgbClr val="53565A">
                  <a:tint val="75000"/>
                </a:srgbClr>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747255FC-7787-49A9-B144-121D6937E877}"/>
              </a:ext>
            </a:extLst>
          </p:cNvPr>
          <p:cNvPicPr>
            <a:picLocks noChangeAspect="1"/>
          </p:cNvPicPr>
          <p:nvPr/>
        </p:nvPicPr>
        <p:blipFill>
          <a:blip r:embed="rId2"/>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088708F0-CE23-4751-B4CE-02B022377B18}"/>
              </a:ext>
            </a:extLst>
          </p:cNvPr>
          <p:cNvSpPr txBox="1"/>
          <p:nvPr/>
        </p:nvSpPr>
        <p:spPr>
          <a:xfrm>
            <a:off x="76935" y="1933113"/>
            <a:ext cx="1761688" cy="1277273"/>
          </a:xfrm>
          <a:prstGeom prst="rect">
            <a:avLst/>
          </a:prstGeom>
          <a:noFill/>
        </p:spPr>
        <p:txBody>
          <a:bodyPr wrap="square" rtlCol="0">
            <a:spAutoFit/>
          </a:bodyPr>
          <a:lstStyle/>
          <a:p>
            <a:pPr algn="ctr">
              <a:defRPr/>
            </a:pPr>
            <a:r>
              <a:rPr lang="en-US" sz="1100" b="1" dirty="0">
                <a:solidFill>
                  <a:srgbClr val="FF6C00"/>
                </a:solidFill>
                <a:latin typeface="Arial" pitchFamily="34" charset="0"/>
                <a:cs typeface="Arial" pitchFamily="34" charset="0"/>
              </a:rPr>
              <a:t>Corresponding author selects his/her affiliation details which we use to identify the authors and match them to the SIKT agreement</a:t>
            </a:r>
          </a:p>
        </p:txBody>
      </p:sp>
    </p:spTree>
    <p:extLst>
      <p:ext uri="{BB962C8B-B14F-4D97-AF65-F5344CB8AC3E}">
        <p14:creationId xmlns:p14="http://schemas.microsoft.com/office/powerpoint/2010/main" val="413597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0A2B0D-BE40-4E49-AA21-19942B38614E}"/>
              </a:ext>
            </a:extLst>
          </p:cNvPr>
          <p:cNvSpPr>
            <a:spLocks noGrp="1"/>
          </p:cNvSpPr>
          <p:nvPr>
            <p:ph type="sldNum" sz="quarter" idx="1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89014-7F8D-47C1-8D79-17A715C9D2BB}" type="slidenum">
              <a:rPr kumimoji="0" lang="nl-NL" sz="800" b="0" i="0" u="none" strike="noStrike" kern="1200" cap="none" spc="0" normalizeH="0" baseline="0" noProof="0" smtClean="0">
                <a:ln>
                  <a:noFill/>
                </a:ln>
                <a:solidFill>
                  <a:srgbClr val="53565A">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NL" sz="800" b="0" i="0" u="none" strike="noStrike" kern="1200" cap="none" spc="0" normalizeH="0" baseline="0" noProof="0" dirty="0">
              <a:ln>
                <a:noFill/>
              </a:ln>
              <a:solidFill>
                <a:srgbClr val="53565A">
                  <a:tint val="75000"/>
                </a:srgbClr>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4C7E1C43-7A87-47F3-8B20-25A22E14562D}"/>
              </a:ext>
            </a:extLst>
          </p:cNvPr>
          <p:cNvPicPr>
            <a:picLocks noChangeAspect="1"/>
          </p:cNvPicPr>
          <p:nvPr/>
        </p:nvPicPr>
        <p:blipFill>
          <a:blip r:embed="rId2"/>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061C7517-EAF7-4046-A1C6-AC005D196410}"/>
              </a:ext>
            </a:extLst>
          </p:cNvPr>
          <p:cNvSpPr txBox="1"/>
          <p:nvPr/>
        </p:nvSpPr>
        <p:spPr>
          <a:xfrm>
            <a:off x="192315" y="2350470"/>
            <a:ext cx="1761688"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6C00"/>
                </a:solidFill>
                <a:effectLst/>
                <a:uLnTx/>
                <a:uFillTx/>
                <a:latin typeface="Arial" pitchFamily="34" charset="0"/>
                <a:ea typeface="+mn-ea"/>
                <a:cs typeface="Arial" pitchFamily="34" charset="0"/>
              </a:rPr>
              <a:t>Corresponding author  also adds the co-author affiliation details</a:t>
            </a:r>
          </a:p>
        </p:txBody>
      </p:sp>
    </p:spTree>
    <p:extLst>
      <p:ext uri="{BB962C8B-B14F-4D97-AF65-F5344CB8AC3E}">
        <p14:creationId xmlns:p14="http://schemas.microsoft.com/office/powerpoint/2010/main" val="3145113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5C749B-051F-4101-921B-436CBCCF637D}"/>
              </a:ext>
            </a:extLst>
          </p:cNvPr>
          <p:cNvSpPr>
            <a:spLocks noGrp="1"/>
          </p:cNvSpPr>
          <p:nvPr>
            <p:ph type="sldNum" sz="quarter" idx="2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89014-7F8D-47C1-8D79-17A715C9D2BB}" type="slidenum">
              <a:rPr kumimoji="0" lang="nl-NL" sz="800" b="0" i="0" u="none" strike="noStrike" kern="1200" cap="none" spc="0" normalizeH="0" baseline="0" noProof="0" smtClean="0">
                <a:ln>
                  <a:noFill/>
                </a:ln>
                <a:solidFill>
                  <a:srgbClr val="53565A">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NL" sz="800" b="0" i="0" u="none" strike="noStrike" kern="1200" cap="none" spc="0" normalizeH="0" baseline="0" noProof="0" dirty="0">
              <a:ln>
                <a:noFill/>
              </a:ln>
              <a:solidFill>
                <a:srgbClr val="53565A">
                  <a:tint val="75000"/>
                </a:srgbClr>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135092F1-8BBC-4D99-89D0-B8B0755BA0F2}"/>
              </a:ext>
            </a:extLst>
          </p:cNvPr>
          <p:cNvPicPr>
            <a:picLocks noChangeAspect="1"/>
          </p:cNvPicPr>
          <p:nvPr/>
        </p:nvPicPr>
        <p:blipFill>
          <a:blip r:embed="rId2"/>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18375540-AA89-41BA-8428-2C5399654C4F}"/>
              </a:ext>
            </a:extLst>
          </p:cNvPr>
          <p:cNvSpPr txBox="1"/>
          <p:nvPr/>
        </p:nvSpPr>
        <p:spPr>
          <a:xfrm>
            <a:off x="142207" y="2204978"/>
            <a:ext cx="2072079"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6C00"/>
                </a:solidFill>
                <a:effectLst/>
                <a:uLnTx/>
                <a:uFillTx/>
                <a:latin typeface="Arial" pitchFamily="34" charset="0"/>
                <a:ea typeface="+mn-ea"/>
                <a:cs typeface="Arial" pitchFamily="34" charset="0"/>
              </a:rPr>
              <a:t>Author can add the Funder details. Funder can be the affiliated institute or a different one. In this case Milliman, United States is the Funder</a:t>
            </a:r>
          </a:p>
        </p:txBody>
      </p:sp>
    </p:spTree>
    <p:extLst>
      <p:ext uri="{BB962C8B-B14F-4D97-AF65-F5344CB8AC3E}">
        <p14:creationId xmlns:p14="http://schemas.microsoft.com/office/powerpoint/2010/main" val="1027079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fld id="{82F89014-7F8D-47C1-8D79-17A715C9D2BB}" type="slidenum">
              <a:rPr lang="nl-NL" smtClean="0"/>
              <a:pPr/>
              <a:t>8</a:t>
            </a:fld>
            <a:endParaRPr lang="nl-NL" dirty="0"/>
          </a:p>
        </p:txBody>
      </p:sp>
      <p:pic>
        <p:nvPicPr>
          <p:cNvPr id="3" name="Picture 2">
            <a:extLst>
              <a:ext uri="{FF2B5EF4-FFF2-40B4-BE49-F238E27FC236}">
                <a16:creationId xmlns:a16="http://schemas.microsoft.com/office/drawing/2014/main" id="{38FDDE3D-F9DD-44E8-AF53-B8825F590350}"/>
              </a:ext>
            </a:extLst>
          </p:cNvPr>
          <p:cNvPicPr>
            <a:picLocks noChangeAspect="1"/>
          </p:cNvPicPr>
          <p:nvPr/>
        </p:nvPicPr>
        <p:blipFill>
          <a:blip r:embed="rId3"/>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12D1A89D-17EB-4C7F-AC34-21F3EF549279}"/>
              </a:ext>
            </a:extLst>
          </p:cNvPr>
          <p:cNvSpPr txBox="1"/>
          <p:nvPr/>
        </p:nvSpPr>
        <p:spPr>
          <a:xfrm>
            <a:off x="0" y="1468970"/>
            <a:ext cx="1792587" cy="2908489"/>
          </a:xfrm>
          <a:prstGeom prst="rect">
            <a:avLst/>
          </a:prstGeom>
          <a:noFill/>
        </p:spPr>
        <p:txBody>
          <a:bodyPr wrap="square" rtlCol="0">
            <a:spAutoFit/>
          </a:bodyPr>
          <a:lstStyle/>
          <a:p>
            <a:pPr marL="171450" indent="-171450">
              <a:buFont typeface="Arial" panose="020B0604020202020204" pitchFamily="34" charset="0"/>
              <a:buChar char="•"/>
            </a:pPr>
            <a:r>
              <a:rPr lang="en-US" sz="900" b="1" dirty="0">
                <a:solidFill>
                  <a:schemeClr val="tx2"/>
                </a:solidFill>
                <a:latin typeface="Arial" pitchFamily="34" charset="0"/>
                <a:cs typeface="Arial" pitchFamily="34" charset="0"/>
              </a:rPr>
              <a:t>Based on the corresponding author affiliation details, the author sees the Gold only Publishing Options. author receives a full discount APC for Gold OA upon validation and institution will pay the APC.</a:t>
            </a:r>
          </a:p>
          <a:p>
            <a:pPr marL="171450" indent="-171450">
              <a:buFont typeface="Arial" panose="020B0604020202020204" pitchFamily="34" charset="0"/>
              <a:buChar char="•"/>
            </a:pPr>
            <a:endParaRPr lang="en-US" sz="900" b="1" dirty="0">
              <a:solidFill>
                <a:schemeClr val="tx2"/>
              </a:solidFill>
              <a:latin typeface="Arial" pitchFamily="34" charset="0"/>
              <a:cs typeface="Arial" pitchFamily="34" charset="0"/>
            </a:endParaRPr>
          </a:p>
          <a:p>
            <a:pPr marL="171450" indent="-171450">
              <a:buFont typeface="Arial" panose="020B0604020202020204" pitchFamily="34" charset="0"/>
              <a:buChar char="•"/>
            </a:pPr>
            <a:r>
              <a:rPr lang="en-US" sz="900" b="1" dirty="0">
                <a:solidFill>
                  <a:schemeClr val="tx2"/>
                </a:solidFill>
                <a:latin typeface="Arial" pitchFamily="34" charset="0"/>
                <a:cs typeface="Arial" pitchFamily="34" charset="0"/>
              </a:rPr>
              <a:t>If the librarian at the consortium rejects the author request in the Elsevier Platform, we make it clear that the author will receive a full price invoice.</a:t>
            </a:r>
          </a:p>
          <a:p>
            <a:endParaRPr lang="en-US" sz="1000" b="1" dirty="0">
              <a:solidFill>
                <a:schemeClr val="tx2"/>
              </a:solidFill>
              <a:latin typeface="Arial" pitchFamily="34" charset="0"/>
              <a:cs typeface="Arial" pitchFamily="34" charset="0"/>
            </a:endParaRPr>
          </a:p>
          <a:p>
            <a:endParaRPr lang="en-US" sz="1100" b="1" dirty="0">
              <a:solidFill>
                <a:schemeClr val="tx2"/>
              </a:solidFill>
              <a:latin typeface="Arial" pitchFamily="34" charset="0"/>
              <a:cs typeface="Arial" pitchFamily="34" charset="0"/>
            </a:endParaRPr>
          </a:p>
        </p:txBody>
      </p:sp>
    </p:spTree>
    <p:extLst>
      <p:ext uri="{BB962C8B-B14F-4D97-AF65-F5344CB8AC3E}">
        <p14:creationId xmlns:p14="http://schemas.microsoft.com/office/powerpoint/2010/main" val="85116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fld id="{82F89014-7F8D-47C1-8D79-17A715C9D2BB}" type="slidenum">
              <a:rPr lang="nl-NL" smtClean="0"/>
              <a:pPr/>
              <a:t>9</a:t>
            </a:fld>
            <a:endParaRPr lang="nl-NL" dirty="0"/>
          </a:p>
        </p:txBody>
      </p:sp>
      <p:pic>
        <p:nvPicPr>
          <p:cNvPr id="2" name="Picture 1">
            <a:extLst>
              <a:ext uri="{FF2B5EF4-FFF2-40B4-BE49-F238E27FC236}">
                <a16:creationId xmlns:a16="http://schemas.microsoft.com/office/drawing/2014/main" id="{00A44932-4DBB-4C19-82B7-81F6BF61A488}"/>
              </a:ext>
            </a:extLst>
          </p:cNvPr>
          <p:cNvPicPr>
            <a:picLocks noChangeAspect="1"/>
          </p:cNvPicPr>
          <p:nvPr/>
        </p:nvPicPr>
        <p:blipFill>
          <a:blip r:embed="rId2"/>
          <a:stretch>
            <a:fillRect/>
          </a:stretch>
        </p:blipFill>
        <p:spPr>
          <a:xfrm>
            <a:off x="0" y="0"/>
            <a:ext cx="9077498" cy="5143500"/>
          </a:xfrm>
          <a:prstGeom prst="rect">
            <a:avLst/>
          </a:prstGeom>
        </p:spPr>
      </p:pic>
      <p:sp>
        <p:nvSpPr>
          <p:cNvPr id="6" name="TextBox 5">
            <a:extLst>
              <a:ext uri="{FF2B5EF4-FFF2-40B4-BE49-F238E27FC236}">
                <a16:creationId xmlns:a16="http://schemas.microsoft.com/office/drawing/2014/main" id="{99B69B31-CFDC-47CC-82FF-E4F13855647F}"/>
              </a:ext>
            </a:extLst>
          </p:cNvPr>
          <p:cNvSpPr txBox="1"/>
          <p:nvPr/>
        </p:nvSpPr>
        <p:spPr>
          <a:xfrm>
            <a:off x="172834" y="1933886"/>
            <a:ext cx="1926628" cy="1446550"/>
          </a:xfrm>
          <a:prstGeom prst="rect">
            <a:avLst/>
          </a:prstGeom>
          <a:noFill/>
        </p:spPr>
        <p:txBody>
          <a:bodyPr wrap="square" rtlCol="0">
            <a:spAutoFit/>
          </a:bodyPr>
          <a:lstStyle/>
          <a:p>
            <a:endParaRPr lang="en-US" sz="1100" b="1" dirty="0">
              <a:solidFill>
                <a:schemeClr val="tx2"/>
              </a:solidFill>
              <a:latin typeface="Arial" pitchFamily="34" charset="0"/>
              <a:cs typeface="Arial" pitchFamily="34" charset="0"/>
            </a:endParaRPr>
          </a:p>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Elsevier offers two CC licenses</a:t>
            </a:r>
          </a:p>
          <a:p>
            <a:pPr marL="171450" indent="-171450">
              <a:buFont typeface="Arial" panose="020B0604020202020204" pitchFamily="34" charset="0"/>
              <a:buChar char="•"/>
            </a:pPr>
            <a:endParaRPr lang="en-US" sz="1100" b="1" dirty="0">
              <a:solidFill>
                <a:schemeClr val="tx2"/>
              </a:solidFill>
              <a:latin typeface="Arial" pitchFamily="34" charset="0"/>
              <a:cs typeface="Arial" pitchFamily="34" charset="0"/>
            </a:endParaRPr>
          </a:p>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Author selects CC BY NC ND in this case</a:t>
            </a:r>
          </a:p>
          <a:p>
            <a:pPr marL="171450" indent="-171450">
              <a:buFont typeface="Arial" panose="020B0604020202020204" pitchFamily="34" charset="0"/>
              <a:buChar char="•"/>
            </a:pPr>
            <a:endParaRPr lang="en-US" sz="1100" b="1" dirty="0">
              <a:solidFill>
                <a:schemeClr val="tx2"/>
              </a:solidFill>
              <a:latin typeface="Arial" pitchFamily="34" charset="0"/>
              <a:cs typeface="Arial" pitchFamily="34" charset="0"/>
            </a:endParaRPr>
          </a:p>
          <a:p>
            <a:endParaRPr lang="en-US" sz="1100" b="1" dirty="0">
              <a:solidFill>
                <a:schemeClr val="tx2"/>
              </a:solidFill>
              <a:latin typeface="Arial" pitchFamily="34" charset="0"/>
              <a:cs typeface="Arial" pitchFamily="34" charset="0"/>
            </a:endParaRPr>
          </a:p>
        </p:txBody>
      </p:sp>
    </p:spTree>
    <p:extLst>
      <p:ext uri="{BB962C8B-B14F-4D97-AF65-F5344CB8AC3E}">
        <p14:creationId xmlns:p14="http://schemas.microsoft.com/office/powerpoint/2010/main" val="160704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Elsevier">
  <a:themeElements>
    <a:clrScheme name="Custom 1">
      <a:dk1>
        <a:srgbClr val="53565A"/>
      </a:dk1>
      <a:lt1>
        <a:srgbClr val="FFFFFF"/>
      </a:lt1>
      <a:dk2>
        <a:srgbClr val="FF6C00"/>
      </a:dk2>
      <a:lt2>
        <a:srgbClr val="E7E6E6"/>
      </a:lt2>
      <a:accent1>
        <a:srgbClr val="3678DF"/>
      </a:accent1>
      <a:accent2>
        <a:srgbClr val="FF6C00"/>
      </a:accent2>
      <a:accent3>
        <a:srgbClr val="FCD300"/>
      </a:accent3>
      <a:accent4>
        <a:srgbClr val="F73D28"/>
      </a:accent4>
      <a:accent5>
        <a:srgbClr val="8ED600"/>
      </a:accent5>
      <a:accent6>
        <a:srgbClr val="661CC9"/>
      </a:accent6>
      <a:hlink>
        <a:srgbClr val="0563C1"/>
      </a:hlink>
      <a:folHlink>
        <a:srgbClr val="FF6C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grey">
      <a:srgbClr val="53565A"/>
    </a:custClr>
    <a:custClr name="Orange">
      <a:srgbClr val="FF6C00"/>
    </a:custClr>
    <a:custClr name="Grey footer">
      <a:srgbClr val="A7A8AA"/>
    </a:custClr>
  </a:custClrLst>
  <a:extLst>
    <a:ext uri="{05A4C25C-085E-4340-85A3-A5531E510DB2}">
      <thm15:themeFamily xmlns:thm15="http://schemas.microsoft.com/office/thememl/2012/main" name="ELS_ppt-presentation_Arial 16_9 new.potx" id="{D40443C0-16AF-4A5D-8290-255DEE5F8301}" vid="{38A45B1D-F117-4F8B-9F78-F1219F5478A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1b79c5a-ad56-43a0-a351-8cb21f110a82" xsi:nil="true"/>
    <lcf76f155ced4ddcb4097134ff3c332f xmlns="867175d7-b237-4e04-bc13-502d35a5586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E82E5A571DAF414A9592C30378476E91" ma:contentTypeVersion="49" ma:contentTypeDescription="Opprett et nytt dokument." ma:contentTypeScope="" ma:versionID="2b5ce5fcba76ce9b1b6a10d09f360c2f">
  <xsd:schema xmlns:xsd="http://www.w3.org/2001/XMLSchema" xmlns:xs="http://www.w3.org/2001/XMLSchema" xmlns:p="http://schemas.microsoft.com/office/2006/metadata/properties" xmlns:ns2="689de802-d8bd-42ff-ac62-c21d4f27f25e" xmlns:ns3="41b6089f-fd40-40f9-aa6e-3829ac65ff58" xmlns:ns4="867175d7-b237-4e04-bc13-502d35a55867" xmlns:ns5="01b79c5a-ad56-43a0-a351-8cb21f110a82" targetNamespace="http://schemas.microsoft.com/office/2006/metadata/properties" ma:root="true" ma:fieldsID="8597cb56b471383759695b796755f759" ns2:_="" ns3:_="" ns4:_="" ns5:_="">
    <xsd:import namespace="689de802-d8bd-42ff-ac62-c21d4f27f25e"/>
    <xsd:import namespace="41b6089f-fd40-40f9-aa6e-3829ac65ff58"/>
    <xsd:import namespace="867175d7-b237-4e04-bc13-502d35a55867"/>
    <xsd:import namespace="01b79c5a-ad56-43a0-a351-8cb21f110a8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4:MediaLengthInSeconds" minOccurs="0"/>
                <xsd:element ref="ns4:lcf76f155ced4ddcb4097134ff3c332f" minOccurs="0"/>
                <xsd:element ref="ns5: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9de802-d8bd-42ff-ac62-c21d4f27f2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1b6089f-fd40-40f9-aa6e-3829ac65ff58"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ingsdetaljer"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67175d7-b237-4e04-bc13-502d35a55867" elementFormDefault="qualified">
    <xsd:import namespace="http://schemas.microsoft.com/office/2006/documentManagement/types"/>
    <xsd:import namespace="http://schemas.microsoft.com/office/infopath/2007/PartnerControls"/>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emerkelapper" ma:readOnly="false" ma:fieldId="{5cf76f15-5ced-4ddc-b409-7134ff3c332f}" ma:taxonomyMulti="true" ma:sspId="65173101-48cc-4b99-979d-df9619f1bb1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1b79c5a-ad56-43a0-a351-8cb21f110a82"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788a5711-5e9c-4226-b0a6-be117568b472}" ma:internalName="TaxCatchAll" ma:showField="CatchAllData" ma:web="01b79c5a-ad56-43a0-a351-8cb21f110a8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41EF635-D3A5-4D87-A66C-28E0418497B0}">
  <ds:schemaRefs>
    <ds:schemaRef ds:uri="http://purl.org/dc/terms/"/>
    <ds:schemaRef ds:uri="http://schemas.openxmlformats.org/package/2006/metadata/core-properties"/>
    <ds:schemaRef ds:uri="df3ae746-2fe3-4e52-860c-d00b08e1f1ee"/>
    <ds:schemaRef ds:uri="http://schemas.microsoft.com/office/2006/documentManagement/types"/>
    <ds:schemaRef ds:uri="http://schemas.microsoft.com/office/infopath/2007/PartnerControls"/>
    <ds:schemaRef ds:uri="http://purl.org/dc/elements/1.1/"/>
    <ds:schemaRef ds:uri="http://schemas.microsoft.com/office/2006/metadata/properties"/>
    <ds:schemaRef ds:uri="646812cf-0d20-4874-a003-3d8812464d38"/>
    <ds:schemaRef ds:uri="http://www.w3.org/XML/1998/namespace"/>
    <ds:schemaRef ds:uri="http://purl.org/dc/dcmitype/"/>
  </ds:schemaRefs>
</ds:datastoreItem>
</file>

<file path=customXml/itemProps2.xml><?xml version="1.0" encoding="utf-8"?>
<ds:datastoreItem xmlns:ds="http://schemas.openxmlformats.org/officeDocument/2006/customXml" ds:itemID="{6932BE73-6B87-49EB-8D4B-6137B4C62188}"/>
</file>

<file path=customXml/itemProps3.xml><?xml version="1.0" encoding="utf-8"?>
<ds:datastoreItem xmlns:ds="http://schemas.openxmlformats.org/officeDocument/2006/customXml" ds:itemID="{9EEBC380-638D-4465-B2EC-8D4C4A1574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ELS_ppt-presentation_Arial 16_9 new colorscheme</Template>
  <TotalTime>0</TotalTime>
  <Words>516</Words>
  <Application>Microsoft Office PowerPoint</Application>
  <PresentationFormat>On-screen Show (16:9)</PresentationFormat>
  <Paragraphs>64</Paragraphs>
  <Slides>15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Courier New</vt:lpstr>
      <vt:lpstr>Elsevier</vt:lpstr>
      <vt:lpstr>Publishing options: SIKT institution affiliated corresponding authors: Author receives full funding &amp; the institution receives the invoice with 15% discount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cp:lastPrinted>2018-07-23T12:36:44Z</cp:lastPrinted>
  <dcterms:created xsi:type="dcterms:W3CDTF">2018-05-29T20:11:58Z</dcterms:created>
  <dcterms:modified xsi:type="dcterms:W3CDTF">2022-02-25T10:09:38Z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49ac42a-3eb4-4074-b885-aea26bd6241e_Enabled">
    <vt:lpwstr>true</vt:lpwstr>
  </property>
  <property fmtid="{D5CDD505-2E9C-101B-9397-08002B2CF9AE}" pid="3" name="MSIP_Label_549ac42a-3eb4-4074-b885-aea26bd6241e_SetDate">
    <vt:lpwstr>2021-04-07T11:36:43Z</vt:lpwstr>
  </property>
  <property fmtid="{D5CDD505-2E9C-101B-9397-08002B2CF9AE}" pid="4" name="MSIP_Label_549ac42a-3eb4-4074-b885-aea26bd6241e_Method">
    <vt:lpwstr>Standard</vt:lpwstr>
  </property>
  <property fmtid="{D5CDD505-2E9C-101B-9397-08002B2CF9AE}" pid="5" name="MSIP_Label_549ac42a-3eb4-4074-b885-aea26bd6241e_Name">
    <vt:lpwstr>General Business</vt:lpwstr>
  </property>
  <property fmtid="{D5CDD505-2E9C-101B-9397-08002B2CF9AE}" pid="6" name="MSIP_Label_549ac42a-3eb4-4074-b885-aea26bd6241e_SiteId">
    <vt:lpwstr>9274ee3f-9425-4109-a27f-9fb15c10675d</vt:lpwstr>
  </property>
  <property fmtid="{D5CDD505-2E9C-101B-9397-08002B2CF9AE}" pid="7" name="MSIP_Label_549ac42a-3eb4-4074-b885-aea26bd6241e_ActionId">
    <vt:lpwstr>e5d28e7b-5058-421b-9dce-c7e1ac5003e1</vt:lpwstr>
  </property>
  <property fmtid="{D5CDD505-2E9C-101B-9397-08002B2CF9AE}" pid="8" name="MSIP_Label_549ac42a-3eb4-4074-b885-aea26bd6241e_ContentBits">
    <vt:lpwstr>0</vt:lpwstr>
  </property>
  <property fmtid="{D5CDD505-2E9C-101B-9397-08002B2CF9AE}" pid="9" name="ContentTypeId">
    <vt:lpwstr>0x010100E82E5A571DAF414A9592C30378476E91</vt:lpwstr>
  </property>
</Properties>
</file>