
<file path=[Content_Types].xml><?xml version="1.0" encoding="utf-8"?>
<Types xmlns="http://schemas.openxmlformats.org/package/2006/content-types">
  <Default Extension="png" ContentType="image/png"/>
  <Default Extension="svg" ContentType="image/svg+xml"/>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4.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Lst>
  <p:notesMasterIdLst>
    <p:notesMasterId r:id="rId17"/>
  </p:notesMasterIdLst>
  <p:handoutMasterIdLst>
    <p:handoutMasterId r:id="rId18"/>
  </p:handoutMasterIdLst>
  <p:sldIdLst>
    <p:sldId id="410" r:id="rId3"/>
    <p:sldId id="477" r:id="rId4"/>
    <p:sldId id="476" r:id="rId5"/>
    <p:sldId id="489" r:id="rId6"/>
    <p:sldId id="492" r:id="rId7"/>
    <p:sldId id="461" r:id="rId8"/>
    <p:sldId id="488" r:id="rId9"/>
    <p:sldId id="478" r:id="rId10"/>
    <p:sldId id="484" r:id="rId11"/>
    <p:sldId id="470" r:id="rId12"/>
    <p:sldId id="491" r:id="rId13"/>
    <p:sldId id="468" r:id="rId14"/>
    <p:sldId id="490" r:id="rId15"/>
    <p:sldId id="436" r:id="rId16"/>
  </p:sldIdLst>
  <p:sldSz cx="9144000" cy="6858000" type="screen4x3"/>
  <p:notesSz cx="7077075" cy="9363075"/>
  <p:defaultTextStyle>
    <a:defPPr>
      <a:defRPr lang="en-GB"/>
    </a:defPPr>
    <a:lvl1pPr algn="l" rtl="0" fontAlgn="base">
      <a:spcBef>
        <a:spcPct val="0"/>
      </a:spcBef>
      <a:spcAft>
        <a:spcPct val="0"/>
      </a:spcAft>
      <a:defRPr kern="1200">
        <a:solidFill>
          <a:schemeClr val="tx1"/>
        </a:solidFill>
        <a:latin typeface="Arial" charset="0"/>
        <a:ea typeface="ＭＳ Ｐゴシック"/>
        <a:cs typeface="ＭＳ Ｐゴシック"/>
      </a:defRPr>
    </a:lvl1pPr>
    <a:lvl2pPr marL="457200" algn="l" rtl="0" fontAlgn="base">
      <a:spcBef>
        <a:spcPct val="0"/>
      </a:spcBef>
      <a:spcAft>
        <a:spcPct val="0"/>
      </a:spcAft>
      <a:defRPr kern="1200">
        <a:solidFill>
          <a:schemeClr val="tx1"/>
        </a:solidFill>
        <a:latin typeface="Arial" charset="0"/>
        <a:ea typeface="ＭＳ Ｐゴシック"/>
        <a:cs typeface="ＭＳ Ｐゴシック"/>
      </a:defRPr>
    </a:lvl2pPr>
    <a:lvl3pPr marL="914400" algn="l" rtl="0" fontAlgn="base">
      <a:spcBef>
        <a:spcPct val="0"/>
      </a:spcBef>
      <a:spcAft>
        <a:spcPct val="0"/>
      </a:spcAft>
      <a:defRPr kern="1200">
        <a:solidFill>
          <a:schemeClr val="tx1"/>
        </a:solidFill>
        <a:latin typeface="Arial" charset="0"/>
        <a:ea typeface="ＭＳ Ｐゴシック"/>
        <a:cs typeface="ＭＳ Ｐゴシック"/>
      </a:defRPr>
    </a:lvl3pPr>
    <a:lvl4pPr marL="1371600" algn="l" rtl="0" fontAlgn="base">
      <a:spcBef>
        <a:spcPct val="0"/>
      </a:spcBef>
      <a:spcAft>
        <a:spcPct val="0"/>
      </a:spcAft>
      <a:defRPr kern="1200">
        <a:solidFill>
          <a:schemeClr val="tx1"/>
        </a:solidFill>
        <a:latin typeface="Arial" charset="0"/>
        <a:ea typeface="ＭＳ Ｐゴシック"/>
        <a:cs typeface="ＭＳ Ｐゴシック"/>
      </a:defRPr>
    </a:lvl4pPr>
    <a:lvl5pPr marL="1828800" algn="l"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754">
          <p15:clr>
            <a:srgbClr val="A4A3A4"/>
          </p15:clr>
        </p15:guide>
        <p15:guide id="2" pos="2064">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 Coghill" initials="" lastIdx="4" clrIdx="0"/>
  <p:cmAuthor id="1" name="Samantha Luck" initials="" lastIdx="1" clrIdx="1"/>
  <p:cmAuthor id="2" name="Bill Coghill" initials="" lastIdx="4" clrIdx="2"/>
  <p:cmAuthor id="3" name="Anne  Coghill" initials="AC" lastIdx="3" clrIdx="3"/>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BFF"/>
    <a:srgbClr val="E7F3FF"/>
    <a:srgbClr val="0054A6"/>
    <a:srgbClr val="DCD5E9"/>
    <a:srgbClr val="0039A6"/>
    <a:srgbClr val="FFCE34"/>
    <a:srgbClr val="FDC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2A53AD-6C56-4E03-AC5A-080CF7028182}" v="7" dt="2021-01-12T17:51:53.1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96" autoAdjust="0"/>
    <p:restoredTop sz="78960" autoAdjust="0"/>
  </p:normalViewPr>
  <p:slideViewPr>
    <p:cSldViewPr>
      <p:cViewPr varScale="1">
        <p:scale>
          <a:sx n="52" d="100"/>
          <a:sy n="52" d="100"/>
        </p:scale>
        <p:origin x="1616" y="60"/>
      </p:cViewPr>
      <p:guideLst>
        <p:guide orient="horz" pos="754"/>
        <p:guide pos="2064"/>
      </p:guideLst>
    </p:cSldViewPr>
  </p:slideViewPr>
  <p:outlineViewPr>
    <p:cViewPr>
      <p:scale>
        <a:sx n="33" d="100"/>
        <a:sy n="33" d="100"/>
      </p:scale>
      <p:origin x="8" y="0"/>
    </p:cViewPr>
  </p:outlineViewPr>
  <p:notesTextViewPr>
    <p:cViewPr>
      <p:scale>
        <a:sx n="100" d="100"/>
        <a:sy n="100" d="100"/>
      </p:scale>
      <p:origin x="0" y="0"/>
    </p:cViewPr>
  </p:notesTextViewPr>
  <p:sorterViewPr>
    <p:cViewPr>
      <p:scale>
        <a:sx n="76" d="100"/>
        <a:sy n="76" d="100"/>
      </p:scale>
      <p:origin x="0" y="2724"/>
    </p:cViewPr>
  </p:sorterViewPr>
  <p:notesViewPr>
    <p:cSldViewPr>
      <p:cViewPr varScale="1">
        <p:scale>
          <a:sx n="58" d="100"/>
          <a:sy n="58" d="100"/>
        </p:scale>
        <p:origin x="-2508" y="-84"/>
      </p:cViewPr>
      <p:guideLst>
        <p:guide orient="horz" pos="2949"/>
        <p:guide pos="22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3067374" cy="468474"/>
          </a:xfrm>
          <a:prstGeom prst="rect">
            <a:avLst/>
          </a:prstGeom>
          <a:noFill/>
          <a:ln w="9525">
            <a:noFill/>
            <a:miter lim="800000"/>
            <a:headEnd/>
            <a:tailEnd/>
          </a:ln>
          <a:effectLst/>
        </p:spPr>
        <p:txBody>
          <a:bodyPr vert="horz" wrap="square" lIns="92181" tIns="46090" rIns="92181" bIns="46090" numCol="1" anchor="t" anchorCtr="0" compatLnSpc="1">
            <a:prstTxWarp prst="textNoShape">
              <a:avLst/>
            </a:prstTxWarp>
          </a:bodyPr>
          <a:lstStyle>
            <a:lvl1pPr>
              <a:defRPr sz="1200"/>
            </a:lvl1pPr>
          </a:lstStyle>
          <a:p>
            <a:pPr>
              <a:defRPr/>
            </a:pPr>
            <a:endParaRPr lang="en-US" dirty="0"/>
          </a:p>
        </p:txBody>
      </p:sp>
      <p:sp>
        <p:nvSpPr>
          <p:cNvPr id="96259" name="Rectangle 3"/>
          <p:cNvSpPr>
            <a:spLocks noGrp="1" noChangeArrowheads="1"/>
          </p:cNvSpPr>
          <p:nvPr>
            <p:ph type="dt" sz="quarter" idx="1"/>
          </p:nvPr>
        </p:nvSpPr>
        <p:spPr bwMode="auto">
          <a:xfrm>
            <a:off x="4008100" y="0"/>
            <a:ext cx="3067374" cy="468474"/>
          </a:xfrm>
          <a:prstGeom prst="rect">
            <a:avLst/>
          </a:prstGeom>
          <a:noFill/>
          <a:ln w="9525">
            <a:noFill/>
            <a:miter lim="800000"/>
            <a:headEnd/>
            <a:tailEnd/>
          </a:ln>
          <a:effectLst/>
        </p:spPr>
        <p:txBody>
          <a:bodyPr vert="horz" wrap="square" lIns="92181" tIns="46090" rIns="92181" bIns="46090" numCol="1" anchor="t" anchorCtr="0" compatLnSpc="1">
            <a:prstTxWarp prst="textNoShape">
              <a:avLst/>
            </a:prstTxWarp>
          </a:bodyPr>
          <a:lstStyle>
            <a:lvl1pPr algn="r">
              <a:defRPr sz="1200"/>
            </a:lvl1pPr>
          </a:lstStyle>
          <a:p>
            <a:pPr>
              <a:defRPr/>
            </a:pPr>
            <a:fld id="{CA8998ED-DBEE-46C6-B02A-2B26E5134043}" type="datetimeFigureOut">
              <a:rPr lang="en-US"/>
              <a:pPr>
                <a:defRPr/>
              </a:pPr>
              <a:t>1/29/2021</a:t>
            </a:fld>
            <a:endParaRPr lang="en-US" dirty="0"/>
          </a:p>
        </p:txBody>
      </p:sp>
      <p:sp>
        <p:nvSpPr>
          <p:cNvPr id="96260" name="Rectangle 4"/>
          <p:cNvSpPr>
            <a:spLocks noGrp="1" noChangeArrowheads="1"/>
          </p:cNvSpPr>
          <p:nvPr>
            <p:ph type="ftr" sz="quarter" idx="2"/>
          </p:nvPr>
        </p:nvSpPr>
        <p:spPr bwMode="auto">
          <a:xfrm>
            <a:off x="0" y="8893003"/>
            <a:ext cx="3067374" cy="468474"/>
          </a:xfrm>
          <a:prstGeom prst="rect">
            <a:avLst/>
          </a:prstGeom>
          <a:noFill/>
          <a:ln w="9525">
            <a:noFill/>
            <a:miter lim="800000"/>
            <a:headEnd/>
            <a:tailEnd/>
          </a:ln>
          <a:effectLst/>
        </p:spPr>
        <p:txBody>
          <a:bodyPr vert="horz" wrap="square" lIns="92181" tIns="46090" rIns="92181" bIns="46090" numCol="1" anchor="b" anchorCtr="0" compatLnSpc="1">
            <a:prstTxWarp prst="textNoShape">
              <a:avLst/>
            </a:prstTxWarp>
          </a:bodyPr>
          <a:lstStyle>
            <a:lvl1pPr>
              <a:defRPr sz="1200"/>
            </a:lvl1pPr>
          </a:lstStyle>
          <a:p>
            <a:pPr>
              <a:defRPr/>
            </a:pPr>
            <a:endParaRPr lang="en-US" dirty="0"/>
          </a:p>
        </p:txBody>
      </p:sp>
      <p:sp>
        <p:nvSpPr>
          <p:cNvPr id="96261" name="Rectangle 5"/>
          <p:cNvSpPr>
            <a:spLocks noGrp="1" noChangeArrowheads="1"/>
          </p:cNvSpPr>
          <p:nvPr>
            <p:ph type="sldNum" sz="quarter" idx="3"/>
          </p:nvPr>
        </p:nvSpPr>
        <p:spPr bwMode="auto">
          <a:xfrm>
            <a:off x="4008100" y="8893003"/>
            <a:ext cx="3067374" cy="468474"/>
          </a:xfrm>
          <a:prstGeom prst="rect">
            <a:avLst/>
          </a:prstGeom>
          <a:noFill/>
          <a:ln w="9525">
            <a:noFill/>
            <a:miter lim="800000"/>
            <a:headEnd/>
            <a:tailEnd/>
          </a:ln>
          <a:effectLst/>
        </p:spPr>
        <p:txBody>
          <a:bodyPr vert="horz" wrap="square" lIns="92181" tIns="46090" rIns="92181" bIns="46090" numCol="1" anchor="b" anchorCtr="0" compatLnSpc="1">
            <a:prstTxWarp prst="textNoShape">
              <a:avLst/>
            </a:prstTxWarp>
          </a:bodyPr>
          <a:lstStyle>
            <a:lvl1pPr algn="r">
              <a:defRPr sz="1200"/>
            </a:lvl1pPr>
          </a:lstStyle>
          <a:p>
            <a:pPr>
              <a:defRPr/>
            </a:pPr>
            <a:fld id="{10CC9E06-543B-4D16-AC5E-C6B41965747A}" type="slidenum">
              <a:rPr lang="en-US"/>
              <a:pPr>
                <a:defRPr/>
              </a:pPr>
              <a:t>‹#›</a:t>
            </a:fld>
            <a:endParaRPr lang="en-US" dirty="0"/>
          </a:p>
        </p:txBody>
      </p:sp>
    </p:spTree>
    <p:extLst>
      <p:ext uri="{BB962C8B-B14F-4D97-AF65-F5344CB8AC3E}">
        <p14:creationId xmlns:p14="http://schemas.microsoft.com/office/powerpoint/2010/main" val="3773217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67374" cy="468474"/>
          </a:xfrm>
          <a:prstGeom prst="rect">
            <a:avLst/>
          </a:prstGeom>
          <a:noFill/>
          <a:ln w="9525">
            <a:noFill/>
            <a:miter lim="800000"/>
            <a:headEnd/>
            <a:tailEnd/>
          </a:ln>
          <a:effectLst/>
        </p:spPr>
        <p:txBody>
          <a:bodyPr vert="horz" wrap="square" lIns="97444" tIns="48722" rIns="97444" bIns="48722" numCol="1" anchor="t" anchorCtr="0" compatLnSpc="1">
            <a:prstTxWarp prst="textNoShape">
              <a:avLst/>
            </a:prstTxWarp>
          </a:bodyPr>
          <a:lstStyle>
            <a:lvl1pPr defTabSz="974619">
              <a:defRPr sz="1300">
                <a:ea typeface="+mn-ea"/>
                <a:cs typeface="+mn-cs"/>
              </a:defRPr>
            </a:lvl1pPr>
          </a:lstStyle>
          <a:p>
            <a:pPr>
              <a:defRPr/>
            </a:pPr>
            <a:endParaRPr lang="en-GB" dirty="0"/>
          </a:p>
        </p:txBody>
      </p:sp>
      <p:sp>
        <p:nvSpPr>
          <p:cNvPr id="10243" name="Rectangle 3"/>
          <p:cNvSpPr>
            <a:spLocks noGrp="1" noChangeArrowheads="1"/>
          </p:cNvSpPr>
          <p:nvPr>
            <p:ph type="dt" idx="1"/>
          </p:nvPr>
        </p:nvSpPr>
        <p:spPr bwMode="auto">
          <a:xfrm>
            <a:off x="4008100" y="0"/>
            <a:ext cx="3067374" cy="468474"/>
          </a:xfrm>
          <a:prstGeom prst="rect">
            <a:avLst/>
          </a:prstGeom>
          <a:noFill/>
          <a:ln w="9525">
            <a:noFill/>
            <a:miter lim="800000"/>
            <a:headEnd/>
            <a:tailEnd/>
          </a:ln>
          <a:effectLst/>
        </p:spPr>
        <p:txBody>
          <a:bodyPr vert="horz" wrap="square" lIns="97444" tIns="48722" rIns="97444" bIns="48722" numCol="1" anchor="t" anchorCtr="0" compatLnSpc="1">
            <a:prstTxWarp prst="textNoShape">
              <a:avLst/>
            </a:prstTxWarp>
          </a:bodyPr>
          <a:lstStyle>
            <a:lvl1pPr algn="r" defTabSz="974619">
              <a:defRPr sz="1300">
                <a:ea typeface="+mn-ea"/>
                <a:cs typeface="+mn-cs"/>
              </a:defRPr>
            </a:lvl1pPr>
          </a:lstStyle>
          <a:p>
            <a:pPr>
              <a:defRPr/>
            </a:pPr>
            <a:endParaRPr lang="en-GB" dirty="0"/>
          </a:p>
        </p:txBody>
      </p:sp>
      <p:sp>
        <p:nvSpPr>
          <p:cNvPr id="79876" name="Rectangle 4"/>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8349" y="4448101"/>
            <a:ext cx="5660378" cy="4213064"/>
          </a:xfrm>
          <a:prstGeom prst="rect">
            <a:avLst/>
          </a:prstGeom>
          <a:noFill/>
          <a:ln w="9525">
            <a:noFill/>
            <a:miter lim="800000"/>
            <a:headEnd/>
            <a:tailEnd/>
          </a:ln>
          <a:effectLst/>
        </p:spPr>
        <p:txBody>
          <a:bodyPr vert="horz" wrap="square" lIns="97444" tIns="48722" rIns="97444" bIns="48722"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246" name="Rectangle 6"/>
          <p:cNvSpPr>
            <a:spLocks noGrp="1" noChangeArrowheads="1"/>
          </p:cNvSpPr>
          <p:nvPr>
            <p:ph type="ftr" sz="quarter" idx="4"/>
          </p:nvPr>
        </p:nvSpPr>
        <p:spPr bwMode="auto">
          <a:xfrm>
            <a:off x="0" y="8893003"/>
            <a:ext cx="3067374" cy="468474"/>
          </a:xfrm>
          <a:prstGeom prst="rect">
            <a:avLst/>
          </a:prstGeom>
          <a:noFill/>
          <a:ln w="9525">
            <a:noFill/>
            <a:miter lim="800000"/>
            <a:headEnd/>
            <a:tailEnd/>
          </a:ln>
          <a:effectLst/>
        </p:spPr>
        <p:txBody>
          <a:bodyPr vert="horz" wrap="square" lIns="97444" tIns="48722" rIns="97444" bIns="48722" numCol="1" anchor="b" anchorCtr="0" compatLnSpc="1">
            <a:prstTxWarp prst="textNoShape">
              <a:avLst/>
            </a:prstTxWarp>
          </a:bodyPr>
          <a:lstStyle>
            <a:lvl1pPr defTabSz="974619">
              <a:defRPr sz="1300">
                <a:ea typeface="+mn-ea"/>
                <a:cs typeface="+mn-cs"/>
              </a:defRPr>
            </a:lvl1pPr>
          </a:lstStyle>
          <a:p>
            <a:pPr>
              <a:defRPr/>
            </a:pPr>
            <a:endParaRPr lang="en-GB" dirty="0"/>
          </a:p>
        </p:txBody>
      </p:sp>
      <p:sp>
        <p:nvSpPr>
          <p:cNvPr id="10247" name="Rectangle 7"/>
          <p:cNvSpPr>
            <a:spLocks noGrp="1" noChangeArrowheads="1"/>
          </p:cNvSpPr>
          <p:nvPr>
            <p:ph type="sldNum" sz="quarter" idx="5"/>
          </p:nvPr>
        </p:nvSpPr>
        <p:spPr bwMode="auto">
          <a:xfrm>
            <a:off x="4008100" y="8893003"/>
            <a:ext cx="3067374" cy="468474"/>
          </a:xfrm>
          <a:prstGeom prst="rect">
            <a:avLst/>
          </a:prstGeom>
          <a:noFill/>
          <a:ln w="9525">
            <a:noFill/>
            <a:miter lim="800000"/>
            <a:headEnd/>
            <a:tailEnd/>
          </a:ln>
          <a:effectLst/>
        </p:spPr>
        <p:txBody>
          <a:bodyPr vert="horz" wrap="square" lIns="97444" tIns="48722" rIns="97444" bIns="48722" numCol="1" anchor="b" anchorCtr="0" compatLnSpc="1">
            <a:prstTxWarp prst="textNoShape">
              <a:avLst/>
            </a:prstTxWarp>
          </a:bodyPr>
          <a:lstStyle>
            <a:lvl1pPr algn="r" defTabSz="974619">
              <a:defRPr sz="1300">
                <a:ea typeface="ＭＳ Ｐゴシック" charset="-128"/>
                <a:cs typeface="+mn-cs"/>
              </a:defRPr>
            </a:lvl1pPr>
          </a:lstStyle>
          <a:p>
            <a:pPr>
              <a:defRPr/>
            </a:pPr>
            <a:fld id="{3F3D301A-4C6D-4690-AF5E-B59B1481A4FA}" type="slidenum">
              <a:rPr lang="en-GB"/>
              <a:pPr>
                <a:defRPr/>
              </a:pPr>
              <a:t>‹#›</a:t>
            </a:fld>
            <a:endParaRPr lang="en-GB" dirty="0"/>
          </a:p>
        </p:txBody>
      </p:sp>
    </p:spTree>
    <p:extLst>
      <p:ext uri="{BB962C8B-B14F-4D97-AF65-F5344CB8AC3E}">
        <p14:creationId xmlns:p14="http://schemas.microsoft.com/office/powerpoint/2010/main" val="23563691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nvPr>
        </p:nvSpPr>
        <p:spPr>
          <a:noFill/>
          <a:ln/>
        </p:spPr>
        <p:txBody>
          <a:bodyPr/>
          <a:lstStyle/>
          <a:p>
            <a:endParaRPr lang="en-US" dirty="0">
              <a:ea typeface="ＭＳ Ｐゴシック"/>
              <a:cs typeface="ＭＳ Ｐゴシック"/>
            </a:endParaRPr>
          </a:p>
        </p:txBody>
      </p:sp>
      <p:sp>
        <p:nvSpPr>
          <p:cNvPr id="82947" name="Slide Number Placeholder 3"/>
          <p:cNvSpPr>
            <a:spLocks noGrp="1"/>
          </p:cNvSpPr>
          <p:nvPr>
            <p:ph type="sldNum" sz="quarter" idx="5"/>
          </p:nvPr>
        </p:nvSpPr>
        <p:spPr>
          <a:noFill/>
        </p:spPr>
        <p:txBody>
          <a:bodyPr/>
          <a:lstStyle/>
          <a:p>
            <a:fld id="{07AF4F92-9714-4287-AE44-1675295996BA}" type="slidenum">
              <a:rPr lang="en-GB" smtClean="0">
                <a:ea typeface="ＭＳ Ｐゴシック"/>
                <a:cs typeface="ＭＳ Ｐゴシック"/>
              </a:rPr>
              <a:pPr/>
              <a:t>1</a:t>
            </a:fld>
            <a:endParaRPr lang="en-GB" dirty="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Billing Profiles provides you insight into all of your agreement profiles within CCC </a:t>
            </a:r>
            <a:r>
              <a:rPr lang="en-US" dirty="0" err="1"/>
              <a:t>RightsLink</a:t>
            </a:r>
            <a:r>
              <a:rPr lang="en-US" dirty="0"/>
              <a:t>. You can set notifications for yourself from this tab as well. </a:t>
            </a:r>
          </a:p>
          <a:p>
            <a:endParaRPr lang="en-US" dirty="0"/>
          </a:p>
        </p:txBody>
      </p:sp>
      <p:sp>
        <p:nvSpPr>
          <p:cNvPr id="4" name="Slide Number Placeholder 3"/>
          <p:cNvSpPr>
            <a:spLocks noGrp="1"/>
          </p:cNvSpPr>
          <p:nvPr>
            <p:ph type="sldNum" sz="quarter" idx="10"/>
          </p:nvPr>
        </p:nvSpPr>
        <p:spPr/>
        <p:txBody>
          <a:bodyPr/>
          <a:lstStyle/>
          <a:p>
            <a:pPr>
              <a:defRPr/>
            </a:pPr>
            <a:fld id="{3F3D301A-4C6D-4690-AF5E-B59B1481A4FA}" type="slidenum">
              <a:rPr lang="en-GB" smtClean="0"/>
              <a:pPr>
                <a:defRPr/>
              </a:pPr>
              <a:t>10</a:t>
            </a:fld>
            <a:endParaRPr lang="en-GB" dirty="0"/>
          </a:p>
        </p:txBody>
      </p:sp>
    </p:spTree>
    <p:extLst>
      <p:ext uri="{BB962C8B-B14F-4D97-AF65-F5344CB8AC3E}">
        <p14:creationId xmlns:p14="http://schemas.microsoft.com/office/powerpoint/2010/main" val="1531759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that</a:t>
            </a:r>
            <a:r>
              <a:rPr lang="en-US" baseline="0" dirty="0"/>
              <a:t> point, the admin </a:t>
            </a:r>
            <a:r>
              <a:rPr lang="en-US" dirty="0"/>
              <a:t>has the option to approve or deny the request,</a:t>
            </a:r>
            <a:r>
              <a:rPr lang="en-US" baseline="0" dirty="0"/>
              <a:t> and has visibility to all articles in their dashboard.</a:t>
            </a:r>
          </a:p>
          <a:p>
            <a:endParaRPr lang="en-US" baseline="0" dirty="0"/>
          </a:p>
          <a:p>
            <a:r>
              <a:rPr lang="en-US" baseline="0" dirty="0"/>
              <a:t>If the institution has agreements with multiple publishers who use CCC, they would see all their articles here.</a:t>
            </a:r>
          </a:p>
          <a:p>
            <a:endParaRPr lang="en-US" dirty="0"/>
          </a:p>
          <a:p>
            <a:endParaRPr lang="en-US" baseline="0" dirty="0"/>
          </a:p>
          <a:p>
            <a:pPr marL="172839" indent="-172839">
              <a:buFont typeface="Arial" panose="020B0604020202020204" pitchFamily="34" charset="0"/>
              <a:buChar char="•"/>
            </a:pPr>
            <a:r>
              <a:rPr lang="en-US" baseline="0" dirty="0"/>
              <a:t>Once approved, the boxes are greyed out to allow easy visibility on necessary actions.</a:t>
            </a:r>
          </a:p>
          <a:p>
            <a:endParaRPr lang="en-US" dirty="0"/>
          </a:p>
        </p:txBody>
      </p:sp>
      <p:sp>
        <p:nvSpPr>
          <p:cNvPr id="4" name="Slide Number Placeholder 3"/>
          <p:cNvSpPr>
            <a:spLocks noGrp="1"/>
          </p:cNvSpPr>
          <p:nvPr>
            <p:ph type="sldNum" sz="quarter" idx="10"/>
          </p:nvPr>
        </p:nvSpPr>
        <p:spPr/>
        <p:txBody>
          <a:bodyPr/>
          <a:lstStyle/>
          <a:p>
            <a:pPr>
              <a:defRPr/>
            </a:pPr>
            <a:fld id="{3F3D301A-4C6D-4690-AF5E-B59B1481A4FA}" type="slidenum">
              <a:rPr lang="en-GB" smtClean="0"/>
              <a:pPr>
                <a:defRPr/>
              </a:pPr>
              <a:t>11</a:t>
            </a:fld>
            <a:endParaRPr lang="en-GB" dirty="0"/>
          </a:p>
        </p:txBody>
      </p:sp>
    </p:spTree>
    <p:extLst>
      <p:ext uri="{BB962C8B-B14F-4D97-AF65-F5344CB8AC3E}">
        <p14:creationId xmlns:p14="http://schemas.microsoft.com/office/powerpoint/2010/main" val="1773853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an action is taken, the author is</a:t>
            </a:r>
            <a:r>
              <a:rPr lang="en-US" baseline="0" dirty="0"/>
              <a:t> sent an email on the decision.</a:t>
            </a:r>
          </a:p>
          <a:p>
            <a:endParaRPr lang="en-US" baseline="0" dirty="0"/>
          </a:p>
          <a:p>
            <a:r>
              <a:rPr lang="en-US" baseline="0" dirty="0"/>
              <a:t>You can see here, if the request is denied, the denied reason is included.</a:t>
            </a:r>
          </a:p>
          <a:p>
            <a:endParaRPr lang="en-US" dirty="0"/>
          </a:p>
        </p:txBody>
      </p:sp>
      <p:sp>
        <p:nvSpPr>
          <p:cNvPr id="4" name="Slide Number Placeholder 3"/>
          <p:cNvSpPr>
            <a:spLocks noGrp="1"/>
          </p:cNvSpPr>
          <p:nvPr>
            <p:ph type="sldNum" sz="quarter" idx="10"/>
          </p:nvPr>
        </p:nvSpPr>
        <p:spPr/>
        <p:txBody>
          <a:bodyPr/>
          <a:lstStyle/>
          <a:p>
            <a:pPr>
              <a:defRPr/>
            </a:pPr>
            <a:fld id="{3F3D301A-4C6D-4690-AF5E-B59B1481A4FA}" type="slidenum">
              <a:rPr lang="en-GB" smtClean="0"/>
              <a:pPr>
                <a:defRPr/>
              </a:pPr>
              <a:t>12</a:t>
            </a:fld>
            <a:endParaRPr lang="en-GB" dirty="0"/>
          </a:p>
        </p:txBody>
      </p:sp>
    </p:spTree>
    <p:extLst>
      <p:ext uri="{BB962C8B-B14F-4D97-AF65-F5344CB8AC3E}">
        <p14:creationId xmlns:p14="http://schemas.microsoft.com/office/powerpoint/2010/main" val="1531759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CCC Institutional Portal provides reporting through the Transaction Summary Report. </a:t>
            </a:r>
          </a:p>
        </p:txBody>
      </p:sp>
      <p:sp>
        <p:nvSpPr>
          <p:cNvPr id="4" name="Slide Number Placeholder 3"/>
          <p:cNvSpPr>
            <a:spLocks noGrp="1"/>
          </p:cNvSpPr>
          <p:nvPr>
            <p:ph type="sldNum" sz="quarter" idx="10"/>
          </p:nvPr>
        </p:nvSpPr>
        <p:spPr/>
        <p:txBody>
          <a:bodyPr/>
          <a:lstStyle/>
          <a:p>
            <a:pPr>
              <a:defRPr/>
            </a:pPr>
            <a:fld id="{3F3D301A-4C6D-4690-AF5E-B59B1481A4FA}" type="slidenum">
              <a:rPr lang="en-GB" smtClean="0"/>
              <a:pPr>
                <a:defRPr/>
              </a:pPr>
              <a:t>13</a:t>
            </a:fld>
            <a:endParaRPr lang="en-GB" dirty="0"/>
          </a:p>
        </p:txBody>
      </p:sp>
    </p:spTree>
    <p:extLst>
      <p:ext uri="{BB962C8B-B14F-4D97-AF65-F5344CB8AC3E}">
        <p14:creationId xmlns:p14="http://schemas.microsoft.com/office/powerpoint/2010/main" val="2257374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3D301A-4C6D-4690-AF5E-B59B1481A4FA}" type="slidenum">
              <a:rPr lang="en-GB" smtClean="0"/>
              <a:pPr>
                <a:defRPr/>
              </a:pPr>
              <a:t>14</a:t>
            </a:fld>
            <a:endParaRPr lang="en-GB" dirty="0"/>
          </a:p>
        </p:txBody>
      </p:sp>
    </p:spTree>
    <p:extLst>
      <p:ext uri="{BB962C8B-B14F-4D97-AF65-F5344CB8AC3E}">
        <p14:creationId xmlns:p14="http://schemas.microsoft.com/office/powerpoint/2010/main" val="1115262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acsopenscience.org</a:t>
            </a:r>
            <a:r>
              <a:rPr lang="en-US" baseline="0" dirty="0"/>
              <a:t> website has lots of good information on ACS Open Science and is also a place to find out who has institutional Open Access programs with us.</a:t>
            </a:r>
            <a:endParaRPr lang="en-US" dirty="0"/>
          </a:p>
        </p:txBody>
      </p:sp>
      <p:sp>
        <p:nvSpPr>
          <p:cNvPr id="4" name="Slide Number Placeholder 3"/>
          <p:cNvSpPr>
            <a:spLocks noGrp="1"/>
          </p:cNvSpPr>
          <p:nvPr>
            <p:ph type="sldNum" sz="quarter" idx="10"/>
          </p:nvPr>
        </p:nvSpPr>
        <p:spPr/>
        <p:txBody>
          <a:bodyPr/>
          <a:lstStyle/>
          <a:p>
            <a:pPr>
              <a:defRPr/>
            </a:pPr>
            <a:fld id="{3F3D301A-4C6D-4690-AF5E-B59B1481A4FA}" type="slidenum">
              <a:rPr lang="en-GB" smtClean="0"/>
              <a:pPr>
                <a:defRPr/>
              </a:pPr>
              <a:t>2</a:t>
            </a:fld>
            <a:endParaRPr lang="en-GB" dirty="0"/>
          </a:p>
        </p:txBody>
      </p:sp>
    </p:spTree>
    <p:extLst>
      <p:ext uri="{BB962C8B-B14F-4D97-AF65-F5344CB8AC3E}">
        <p14:creationId xmlns:p14="http://schemas.microsoft.com/office/powerpoint/2010/main" val="3016953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Over the past few years, we worked on the data</a:t>
            </a:r>
            <a:r>
              <a:rPr lang="en-US" baseline="0" dirty="0"/>
              <a:t> foundation of the programs which start with the authors affiliation at submission.</a:t>
            </a:r>
          </a:p>
          <a:p>
            <a:endParaRPr lang="en-US" baseline="0" dirty="0"/>
          </a:p>
          <a:p>
            <a:r>
              <a:rPr lang="en-US" baseline="0" dirty="0"/>
              <a:t>Once they select an institution from the dropdown box, this triggers the workflow at acceptance.  If they decide to freeform their institution name, a warning box will appear, letting them know they could be missing out on institutional agreements and requesting them to use the dropdown selection. </a:t>
            </a:r>
          </a:p>
          <a:p>
            <a:endParaRPr lang="en-US" baseline="0" dirty="0"/>
          </a:p>
          <a:p>
            <a:r>
              <a:rPr lang="en-US" baseline="0" dirty="0"/>
              <a:t>When we started we had less than 20% articles with an affiliation attached.  Now we have over 92%.</a:t>
            </a:r>
          </a:p>
          <a:p>
            <a:endParaRPr lang="en-US" dirty="0"/>
          </a:p>
        </p:txBody>
      </p:sp>
      <p:sp>
        <p:nvSpPr>
          <p:cNvPr id="4" name="Slide Number Placeholder 3"/>
          <p:cNvSpPr>
            <a:spLocks noGrp="1"/>
          </p:cNvSpPr>
          <p:nvPr>
            <p:ph type="sldNum" sz="quarter" idx="10"/>
          </p:nvPr>
        </p:nvSpPr>
        <p:spPr/>
        <p:txBody>
          <a:bodyPr/>
          <a:lstStyle/>
          <a:p>
            <a:pPr>
              <a:defRPr/>
            </a:pPr>
            <a:fld id="{3F3D301A-4C6D-4690-AF5E-B59B1481A4FA}" type="slidenum">
              <a:rPr lang="en-GB" smtClean="0"/>
              <a:pPr>
                <a:defRPr/>
              </a:pPr>
              <a:t>3</a:t>
            </a:fld>
            <a:endParaRPr lang="en-GB" dirty="0"/>
          </a:p>
        </p:txBody>
      </p:sp>
    </p:spTree>
    <p:extLst>
      <p:ext uri="{BB962C8B-B14F-4D97-AF65-F5344CB8AC3E}">
        <p14:creationId xmlns:p14="http://schemas.microsoft.com/office/powerpoint/2010/main" val="3618207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JPA used to be signed at manuscript submission.</a:t>
            </a:r>
          </a:p>
        </p:txBody>
      </p:sp>
      <p:sp>
        <p:nvSpPr>
          <p:cNvPr id="4" name="Slide Number Placeholder 3"/>
          <p:cNvSpPr>
            <a:spLocks noGrp="1"/>
          </p:cNvSpPr>
          <p:nvPr>
            <p:ph type="sldNum" sz="quarter" idx="10"/>
          </p:nvPr>
        </p:nvSpPr>
        <p:spPr/>
        <p:txBody>
          <a:bodyPr/>
          <a:lstStyle/>
          <a:p>
            <a:pPr>
              <a:defRPr/>
            </a:pPr>
            <a:fld id="{3F3D301A-4C6D-4690-AF5E-B59B1481A4FA}" type="slidenum">
              <a:rPr lang="en-GB" smtClean="0"/>
              <a:pPr>
                <a:defRPr/>
              </a:pPr>
              <a:t>4</a:t>
            </a:fld>
            <a:endParaRPr lang="en-GB" dirty="0"/>
          </a:p>
        </p:txBody>
      </p:sp>
    </p:spTree>
    <p:extLst>
      <p:ext uri="{BB962C8B-B14F-4D97-AF65-F5344CB8AC3E}">
        <p14:creationId xmlns:p14="http://schemas.microsoft.com/office/powerpoint/2010/main" val="1226799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tool lets the author know if the manuscript is affiliated with an institution that is part of an open access agreement and ensures they want to use that agreement to publish open access.</a:t>
            </a:r>
          </a:p>
          <a:p>
            <a:endParaRPr lang="en-US" dirty="0"/>
          </a:p>
          <a:p>
            <a:r>
              <a:rPr lang="en-US" dirty="0"/>
              <a:t>If choose NO, author will be taken to the screen in next slide.</a:t>
            </a:r>
          </a:p>
        </p:txBody>
      </p:sp>
      <p:sp>
        <p:nvSpPr>
          <p:cNvPr id="4" name="Slide Number Placeholder 3"/>
          <p:cNvSpPr>
            <a:spLocks noGrp="1"/>
          </p:cNvSpPr>
          <p:nvPr>
            <p:ph type="sldNum" sz="quarter" idx="10"/>
          </p:nvPr>
        </p:nvSpPr>
        <p:spPr/>
        <p:txBody>
          <a:bodyPr/>
          <a:lstStyle/>
          <a:p>
            <a:pPr>
              <a:defRPr/>
            </a:pPr>
            <a:fld id="{3F3D301A-4C6D-4690-AF5E-B59B1481A4FA}" type="slidenum">
              <a:rPr lang="en-GB" smtClean="0"/>
              <a:pPr>
                <a:defRPr/>
              </a:pPr>
              <a:t>5</a:t>
            </a:fld>
            <a:endParaRPr lang="en-GB" dirty="0"/>
          </a:p>
        </p:txBody>
      </p:sp>
    </p:spTree>
    <p:extLst>
      <p:ext uri="{BB962C8B-B14F-4D97-AF65-F5344CB8AC3E}">
        <p14:creationId xmlns:p14="http://schemas.microsoft.com/office/powerpoint/2010/main" val="3045189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At acceptance, the author will receive an email inviting them to sign a journal publishing agreement through the ACS JPA Tool. The tool uses data to automate part of the path as well as questions about the author’s desire to retain copyright to drive the author to the appropriate journal publishing agreement.</a:t>
            </a:r>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Author gets this one first if they are not associated with an agreement. If with an agreement only get this one if they say NO to slide 6.</a:t>
            </a:r>
          </a:p>
          <a:p>
            <a:endParaRPr lang="en-US" dirty="0"/>
          </a:p>
        </p:txBody>
      </p:sp>
      <p:sp>
        <p:nvSpPr>
          <p:cNvPr id="4" name="Slide Number Placeholder 3"/>
          <p:cNvSpPr>
            <a:spLocks noGrp="1"/>
          </p:cNvSpPr>
          <p:nvPr>
            <p:ph type="sldNum" sz="quarter" idx="10"/>
          </p:nvPr>
        </p:nvSpPr>
        <p:spPr/>
        <p:txBody>
          <a:bodyPr/>
          <a:lstStyle/>
          <a:p>
            <a:pPr>
              <a:defRPr/>
            </a:pPr>
            <a:fld id="{3F3D301A-4C6D-4690-AF5E-B59B1481A4FA}" type="slidenum">
              <a:rPr lang="en-GB" smtClean="0"/>
              <a:pPr>
                <a:defRPr/>
              </a:pPr>
              <a:t>6</a:t>
            </a:fld>
            <a:endParaRPr lang="en-GB" dirty="0"/>
          </a:p>
        </p:txBody>
      </p:sp>
    </p:spTree>
    <p:extLst>
      <p:ext uri="{BB962C8B-B14F-4D97-AF65-F5344CB8AC3E}">
        <p14:creationId xmlns:p14="http://schemas.microsoft.com/office/powerpoint/2010/main" val="1531759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At the end of the JPA Tool process, when the author signed a JPA3 they will have the immediate opportunity to complete the open access funding request transaction. If they are part of a touch-free agreement the tool will thank them for completing the JPA process as the funding request has already gone to the agreement admin queue and there is no further action on </a:t>
            </a:r>
            <a:r>
              <a:rPr lang="en-US"/>
              <a:t>the author’s part.</a:t>
            </a:r>
            <a:endParaRPr lang="en-US" dirty="0"/>
          </a:p>
        </p:txBody>
      </p:sp>
      <p:sp>
        <p:nvSpPr>
          <p:cNvPr id="4" name="Slide Number Placeholder 3"/>
          <p:cNvSpPr>
            <a:spLocks noGrp="1"/>
          </p:cNvSpPr>
          <p:nvPr>
            <p:ph type="sldNum" sz="quarter" idx="10"/>
          </p:nvPr>
        </p:nvSpPr>
        <p:spPr/>
        <p:txBody>
          <a:bodyPr/>
          <a:lstStyle/>
          <a:p>
            <a:pPr>
              <a:defRPr/>
            </a:pPr>
            <a:fld id="{3F3D301A-4C6D-4690-AF5E-B59B1481A4FA}" type="slidenum">
              <a:rPr lang="en-GB" smtClean="0"/>
              <a:pPr>
                <a:defRPr/>
              </a:pPr>
              <a:t>7</a:t>
            </a:fld>
            <a:endParaRPr lang="en-GB" dirty="0"/>
          </a:p>
        </p:txBody>
      </p:sp>
    </p:spTree>
    <p:extLst>
      <p:ext uri="{BB962C8B-B14F-4D97-AF65-F5344CB8AC3E}">
        <p14:creationId xmlns:p14="http://schemas.microsoft.com/office/powerpoint/2010/main" val="1551346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a:t>Also at acceptance</a:t>
            </a:r>
            <a:r>
              <a:rPr lang="en-US" baseline="0" dirty="0"/>
              <a:t>, the author receives and email like this to initiate the process.  Once they click on the link in the email, they are taken to the CCC landing page where they can seek funding from their institution.</a:t>
            </a:r>
          </a:p>
          <a:p>
            <a:endParaRPr lang="en-US" baseline="0" dirty="0"/>
          </a:p>
          <a:p>
            <a:r>
              <a:rPr lang="en-US" baseline="0" dirty="0"/>
              <a:t>We also have options for our read and publish programs that bypass the author and go directly to allowing the admin to approve – becomes “touch-free” for the author.   In some cases this is the preferred method to streamline the process but is completely optional.</a:t>
            </a:r>
          </a:p>
          <a:p>
            <a:endParaRPr lang="en-US" dirty="0"/>
          </a:p>
        </p:txBody>
      </p:sp>
      <p:sp>
        <p:nvSpPr>
          <p:cNvPr id="4" name="Slide Number Placeholder 3"/>
          <p:cNvSpPr>
            <a:spLocks noGrp="1"/>
          </p:cNvSpPr>
          <p:nvPr>
            <p:ph type="sldNum" sz="quarter" idx="10"/>
          </p:nvPr>
        </p:nvSpPr>
        <p:spPr/>
        <p:txBody>
          <a:bodyPr/>
          <a:lstStyle/>
          <a:p>
            <a:pPr>
              <a:defRPr/>
            </a:pPr>
            <a:fld id="{3F3D301A-4C6D-4690-AF5E-B59B1481A4FA}" type="slidenum">
              <a:rPr lang="en-GB" smtClean="0"/>
              <a:pPr>
                <a:defRPr/>
              </a:pPr>
              <a:t>8</a:t>
            </a:fld>
            <a:endParaRPr lang="en-GB" dirty="0"/>
          </a:p>
        </p:txBody>
      </p:sp>
    </p:spTree>
    <p:extLst>
      <p:ext uri="{BB962C8B-B14F-4D97-AF65-F5344CB8AC3E}">
        <p14:creationId xmlns:p14="http://schemas.microsoft.com/office/powerpoint/2010/main" val="2734462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agreement administrator is notified when they have an article accepted – this provides an opportunity to follow up as needed to ensure authors are taking advantage of the agreement. </a:t>
            </a:r>
          </a:p>
          <a:p>
            <a:endParaRPr lang="en-US" dirty="0"/>
          </a:p>
          <a:p>
            <a:r>
              <a:rPr lang="en-US" dirty="0"/>
              <a:t>Once the author has requested funding, the CCC </a:t>
            </a:r>
            <a:r>
              <a:rPr lang="en-US" baseline="0" dirty="0"/>
              <a:t>agreement manager sends an email to the admin of the account that an author has requested funding for the article as well. – This is the only email notification received if the agreement is set up as touch-free.</a:t>
            </a:r>
          </a:p>
          <a:p>
            <a:endParaRPr lang="en-US" baseline="0" dirty="0"/>
          </a:p>
          <a:p>
            <a:r>
              <a:rPr lang="en-US" baseline="0" dirty="0"/>
              <a:t>The admin can use this email to click into their dashboard in CCC</a:t>
            </a:r>
          </a:p>
          <a:p>
            <a:endParaRPr lang="en-US" dirty="0"/>
          </a:p>
        </p:txBody>
      </p:sp>
      <p:sp>
        <p:nvSpPr>
          <p:cNvPr id="4" name="Slide Number Placeholder 3"/>
          <p:cNvSpPr>
            <a:spLocks noGrp="1"/>
          </p:cNvSpPr>
          <p:nvPr>
            <p:ph type="sldNum" sz="quarter" idx="10"/>
          </p:nvPr>
        </p:nvSpPr>
        <p:spPr/>
        <p:txBody>
          <a:bodyPr/>
          <a:lstStyle/>
          <a:p>
            <a:pPr>
              <a:defRPr/>
            </a:pPr>
            <a:fld id="{3F3D301A-4C6D-4690-AF5E-B59B1481A4FA}" type="slidenum">
              <a:rPr lang="en-GB" smtClean="0"/>
              <a:pPr>
                <a:defRPr/>
              </a:pPr>
              <a:t>9</a:t>
            </a:fld>
            <a:endParaRPr lang="en-GB" dirty="0"/>
          </a:p>
        </p:txBody>
      </p:sp>
    </p:spTree>
    <p:extLst>
      <p:ext uri="{BB962C8B-B14F-4D97-AF65-F5344CB8AC3E}">
        <p14:creationId xmlns:p14="http://schemas.microsoft.com/office/powerpoint/2010/main" val="3582904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6589713" cy="6858000"/>
          </a:xfrm>
          <a:prstGeom prst="rect">
            <a:avLst/>
          </a:prstGeom>
          <a:solidFill>
            <a:srgbClr val="0039A6"/>
          </a:solidFill>
          <a:ln>
            <a:noFill/>
          </a:ln>
        </p:spPr>
        <p:txBody>
          <a:bodyPr wrap="none" anchor="ctr"/>
          <a:lstStyle/>
          <a:p>
            <a:pPr>
              <a:defRPr/>
            </a:pPr>
            <a:endParaRPr lang="en-US" dirty="0">
              <a:ea typeface="ＭＳ Ｐゴシック" charset="-128"/>
              <a:cs typeface="+mn-cs"/>
            </a:endParaRPr>
          </a:p>
        </p:txBody>
      </p:sp>
      <p:sp>
        <p:nvSpPr>
          <p:cNvPr id="5" name="Rectangle 8"/>
          <p:cNvSpPr>
            <a:spLocks noChangeArrowheads="1"/>
          </p:cNvSpPr>
          <p:nvPr userDrawn="1"/>
        </p:nvSpPr>
        <p:spPr bwMode="auto">
          <a:xfrm>
            <a:off x="0" y="0"/>
            <a:ext cx="6589713" cy="1196975"/>
          </a:xfrm>
          <a:prstGeom prst="rect">
            <a:avLst/>
          </a:prstGeom>
          <a:solidFill>
            <a:srgbClr val="FDC82F"/>
          </a:solidFill>
          <a:ln>
            <a:noFill/>
          </a:ln>
        </p:spPr>
        <p:txBody>
          <a:bodyPr wrap="none" anchor="ctr"/>
          <a:lstStyle/>
          <a:p>
            <a:pPr>
              <a:defRPr/>
            </a:pPr>
            <a:endParaRPr lang="en-US" dirty="0">
              <a:ea typeface="ＭＳ Ｐゴシック" charset="-128"/>
              <a:cs typeface="+mn-cs"/>
            </a:endParaRPr>
          </a:p>
        </p:txBody>
      </p:sp>
      <p:sp>
        <p:nvSpPr>
          <p:cNvPr id="6" name="Line 9"/>
          <p:cNvSpPr>
            <a:spLocks noChangeShapeType="1"/>
          </p:cNvSpPr>
          <p:nvPr userDrawn="1"/>
        </p:nvSpPr>
        <p:spPr bwMode="auto">
          <a:xfrm flipV="1">
            <a:off x="358775" y="0"/>
            <a:ext cx="0" cy="6858000"/>
          </a:xfrm>
          <a:prstGeom prst="line">
            <a:avLst/>
          </a:prstGeom>
          <a:noFill/>
          <a:ln w="9525">
            <a:solidFill>
              <a:schemeClr val="bg1"/>
            </a:solidFill>
            <a:round/>
            <a:headEnd/>
            <a:tailEnd/>
          </a:ln>
        </p:spPr>
        <p:txBody>
          <a:bodyPr/>
          <a:lstStyle/>
          <a:p>
            <a:pPr>
              <a:defRPr/>
            </a:pPr>
            <a:endParaRPr lang="en-US" dirty="0">
              <a:ea typeface="ＭＳ Ｐゴシック" charset="-128"/>
              <a:cs typeface="+mn-cs"/>
            </a:endParaRPr>
          </a:p>
        </p:txBody>
      </p:sp>
      <p:pic>
        <p:nvPicPr>
          <p:cNvPr id="7" name="Picture 13" descr="ACS Publications.gif"/>
          <p:cNvPicPr>
            <a:picLocks noChangeAspect="1"/>
          </p:cNvPicPr>
          <p:nvPr userDrawn="1"/>
        </p:nvPicPr>
        <p:blipFill>
          <a:blip r:embed="rId2"/>
          <a:srcRect/>
          <a:stretch>
            <a:fillRect/>
          </a:stretch>
        </p:blipFill>
        <p:spPr bwMode="auto">
          <a:xfrm>
            <a:off x="6705600" y="685800"/>
            <a:ext cx="2305050" cy="436563"/>
          </a:xfrm>
          <a:prstGeom prst="rect">
            <a:avLst/>
          </a:prstGeom>
          <a:noFill/>
          <a:ln w="9525">
            <a:noFill/>
            <a:miter lim="800000"/>
            <a:headEnd/>
            <a:tailEnd/>
          </a:ln>
        </p:spPr>
      </p:pic>
      <p:sp>
        <p:nvSpPr>
          <p:cNvPr id="4099" name="Rectangle 3"/>
          <p:cNvSpPr>
            <a:spLocks noGrp="1" noChangeArrowheads="1"/>
          </p:cNvSpPr>
          <p:nvPr>
            <p:ph type="ctrTitle"/>
          </p:nvPr>
        </p:nvSpPr>
        <p:spPr>
          <a:xfrm>
            <a:off x="827088" y="2636838"/>
            <a:ext cx="5329237" cy="2551112"/>
          </a:xfrm>
        </p:spPr>
        <p:txBody>
          <a:bodyPr/>
          <a:lstStyle>
            <a:lvl1pPr>
              <a:defRPr sz="3200" b="0">
                <a:solidFill>
                  <a:schemeClr val="bg1"/>
                </a:solidFill>
              </a:defRPr>
            </a:lvl1pPr>
          </a:lstStyle>
          <a:p>
            <a:r>
              <a:rPr lang="en-GB"/>
              <a:t>Click to edit Master title style</a:t>
            </a:r>
          </a:p>
        </p:txBody>
      </p:sp>
      <p:sp>
        <p:nvSpPr>
          <p:cNvPr id="4100" name="Rectangle 4"/>
          <p:cNvSpPr>
            <a:spLocks noGrp="1" noChangeArrowheads="1"/>
          </p:cNvSpPr>
          <p:nvPr>
            <p:ph type="subTitle" idx="1"/>
          </p:nvPr>
        </p:nvSpPr>
        <p:spPr>
          <a:xfrm>
            <a:off x="827088" y="5473700"/>
            <a:ext cx="5329237" cy="908050"/>
          </a:xfrm>
        </p:spPr>
        <p:txBody>
          <a:bodyPr/>
          <a:lstStyle>
            <a:lvl1pPr marL="0" indent="0">
              <a:buFontTx/>
              <a:buNone/>
              <a:defRPr sz="1200">
                <a:solidFill>
                  <a:schemeClr val="bg1"/>
                </a:solidFill>
              </a:defRPr>
            </a:lvl1pPr>
          </a:lstStyle>
          <a:p>
            <a:r>
              <a:rPr lang="en-GB"/>
              <a:t>Click to edit Master subtitle style</a:t>
            </a:r>
          </a:p>
        </p:txBody>
      </p:sp>
      <p:sp>
        <p:nvSpPr>
          <p:cNvPr id="8" name="Rectangle 10"/>
          <p:cNvSpPr>
            <a:spLocks noGrp="1" noChangeArrowheads="1"/>
          </p:cNvSpPr>
          <p:nvPr>
            <p:ph type="ftr" sz="quarter" idx="10"/>
          </p:nvPr>
        </p:nvSpPr>
        <p:spPr>
          <a:xfrm>
            <a:off x="817563" y="925513"/>
            <a:ext cx="2895600" cy="279400"/>
          </a:xfrm>
        </p:spPr>
        <p:txBody>
          <a:bodyPr/>
          <a:lstStyle>
            <a:lvl1pPr>
              <a:defRPr>
                <a:solidFill>
                  <a:srgbClr val="0054A6"/>
                </a:solidFill>
              </a:defRPr>
            </a:lvl1pPr>
          </a:lstStyle>
          <a:p>
            <a:pPr>
              <a:defRPr/>
            </a:pPr>
            <a:r>
              <a:rPr lang="en-US" dirty="0"/>
              <a:t>Proprietary and Confidential                                                                American Chemical Society</a:t>
            </a:r>
            <a:endParaRPr lang="en-GB"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Proprietary and Confidential                                                                American Chemical Society</a:t>
            </a:r>
            <a:endParaRPr lang="en-GB" dirty="0"/>
          </a:p>
        </p:txBody>
      </p:sp>
      <p:sp>
        <p:nvSpPr>
          <p:cNvPr id="5" name="Rectangle 6"/>
          <p:cNvSpPr>
            <a:spLocks noGrp="1" noChangeArrowheads="1"/>
          </p:cNvSpPr>
          <p:nvPr>
            <p:ph type="sldNum" sz="quarter" idx="11"/>
          </p:nvPr>
        </p:nvSpPr>
        <p:spPr>
          <a:ln/>
        </p:spPr>
        <p:txBody>
          <a:bodyPr/>
          <a:lstStyle>
            <a:lvl1pPr>
              <a:defRPr/>
            </a:lvl1pPr>
          </a:lstStyle>
          <a:p>
            <a:pPr>
              <a:defRPr/>
            </a:pPr>
            <a:fld id="{3B66EAFE-1613-4D8A-9316-93E020F40CE1}" type="slidenum">
              <a:rPr lang="en-GB"/>
              <a:pPr>
                <a:defRPr/>
              </a:pPr>
              <a:t>‹#›</a:t>
            </a:fld>
            <a:endParaRPr lang="en-GB"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3063" y="319088"/>
            <a:ext cx="1963737" cy="5807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27088" y="319088"/>
            <a:ext cx="5743575" cy="5807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Proprietary and Confidential                                                                American Chemical Society</a:t>
            </a:r>
            <a:endParaRPr lang="en-GB" dirty="0"/>
          </a:p>
        </p:txBody>
      </p:sp>
      <p:sp>
        <p:nvSpPr>
          <p:cNvPr id="5" name="Rectangle 6"/>
          <p:cNvSpPr>
            <a:spLocks noGrp="1" noChangeArrowheads="1"/>
          </p:cNvSpPr>
          <p:nvPr>
            <p:ph type="sldNum" sz="quarter" idx="11"/>
          </p:nvPr>
        </p:nvSpPr>
        <p:spPr>
          <a:ln/>
        </p:spPr>
        <p:txBody>
          <a:bodyPr/>
          <a:lstStyle>
            <a:lvl1pPr>
              <a:defRPr/>
            </a:lvl1pPr>
          </a:lstStyle>
          <a:p>
            <a:pPr>
              <a:defRPr/>
            </a:pPr>
            <a:fld id="{E66B1018-DFBC-4703-AA77-12D78255D029}" type="slidenum">
              <a:rPr lang="en-GB"/>
              <a:pPr>
                <a:defRPr/>
              </a:pPr>
              <a:t>‹#›</a:t>
            </a:fld>
            <a:endParaRPr lang="en-GB"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
          <p:cNvSpPr>
            <a:spLocks noGrp="1" noChangeArrowheads="1"/>
          </p:cNvSpPr>
          <p:nvPr>
            <p:ph type="sldNum" sz="quarter" idx="10"/>
          </p:nvPr>
        </p:nvSpPr>
        <p:spPr>
          <a:ln/>
        </p:spPr>
        <p:txBody>
          <a:bodyPr/>
          <a:lstStyle>
            <a:lvl1pPr>
              <a:defRPr/>
            </a:lvl1pPr>
          </a:lstStyle>
          <a:p>
            <a:pPr>
              <a:defRPr/>
            </a:pPr>
            <a:fld id="{89092D3F-B967-46CF-B8E0-F034736E5D65}" type="slidenum">
              <a:rPr lang="en-GB"/>
              <a:pPr>
                <a:defRPr/>
              </a:pPr>
              <a:t>‹#›</a:t>
            </a:fld>
            <a:endParaRPr lang="en-GB" dirty="0"/>
          </a:p>
        </p:txBody>
      </p:sp>
      <p:sp>
        <p:nvSpPr>
          <p:cNvPr id="5" name="Rectangle 9"/>
          <p:cNvSpPr>
            <a:spLocks noGrp="1" noChangeArrowheads="1"/>
          </p:cNvSpPr>
          <p:nvPr>
            <p:ph type="ftr" sz="quarter" idx="11"/>
          </p:nvPr>
        </p:nvSpPr>
        <p:spPr>
          <a:ln/>
        </p:spPr>
        <p:txBody>
          <a:bodyPr/>
          <a:lstStyle>
            <a:lvl1pPr>
              <a:defRPr/>
            </a:lvl1pPr>
          </a:lstStyle>
          <a:p>
            <a:pPr>
              <a:defRPr/>
            </a:pPr>
            <a:r>
              <a:rPr lang="en-US" dirty="0"/>
              <a:t>Proprietary and Confidential                                                                American Chemical Society</a:t>
            </a:r>
            <a:endParaRPr lang="en-GB"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pPr>
              <a:defRPr/>
            </a:pPr>
            <a:fld id="{BFF5C881-AFB4-420F-8D12-4ED3511EB05A}" type="slidenum">
              <a:rPr lang="en-GB"/>
              <a:pPr>
                <a:defRPr/>
              </a:pPr>
              <a:t>‹#›</a:t>
            </a:fld>
            <a:endParaRPr lang="en-GB" dirty="0"/>
          </a:p>
        </p:txBody>
      </p:sp>
      <p:sp>
        <p:nvSpPr>
          <p:cNvPr id="5" name="Rectangle 9"/>
          <p:cNvSpPr>
            <a:spLocks noGrp="1" noChangeArrowheads="1"/>
          </p:cNvSpPr>
          <p:nvPr>
            <p:ph type="ftr" sz="quarter" idx="11"/>
          </p:nvPr>
        </p:nvSpPr>
        <p:spPr>
          <a:ln/>
        </p:spPr>
        <p:txBody>
          <a:bodyPr/>
          <a:lstStyle>
            <a:lvl1pPr>
              <a:defRPr/>
            </a:lvl1pPr>
          </a:lstStyle>
          <a:p>
            <a:pPr>
              <a:defRPr/>
            </a:pPr>
            <a:r>
              <a:rPr lang="en-US" dirty="0"/>
              <a:t>Proprietary and Confidential                                                                American Chemical Society</a:t>
            </a:r>
            <a:endParaRPr lang="en-GB"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pPr>
              <a:defRPr/>
            </a:pPr>
            <a:fld id="{ECAE90B9-F70B-4A93-AEE7-B7CAEA573688}" type="slidenum">
              <a:rPr lang="en-GB"/>
              <a:pPr>
                <a:defRPr/>
              </a:pPr>
              <a:t>‹#›</a:t>
            </a:fld>
            <a:endParaRPr lang="en-GB" dirty="0"/>
          </a:p>
        </p:txBody>
      </p:sp>
      <p:sp>
        <p:nvSpPr>
          <p:cNvPr id="5" name="Rectangle 9"/>
          <p:cNvSpPr>
            <a:spLocks noGrp="1" noChangeArrowheads="1"/>
          </p:cNvSpPr>
          <p:nvPr>
            <p:ph type="ftr" sz="quarter" idx="11"/>
          </p:nvPr>
        </p:nvSpPr>
        <p:spPr>
          <a:ln/>
        </p:spPr>
        <p:txBody>
          <a:bodyPr/>
          <a:lstStyle>
            <a:lvl1pPr>
              <a:defRPr/>
            </a:lvl1pPr>
          </a:lstStyle>
          <a:p>
            <a:pPr>
              <a:defRPr/>
            </a:pPr>
            <a:r>
              <a:rPr lang="en-US" dirty="0"/>
              <a:t>Proprietary and Confidential                                                                American Chemical Society</a:t>
            </a:r>
            <a:endParaRPr lang="en-GB"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pPr>
              <a:defRPr/>
            </a:pPr>
            <a:fld id="{D98EDD06-B97E-45DF-879E-DBE4686261BA}" type="slidenum">
              <a:rPr lang="en-GB"/>
              <a:pPr>
                <a:defRPr/>
              </a:pPr>
              <a:t>‹#›</a:t>
            </a:fld>
            <a:endParaRPr lang="en-GB" dirty="0"/>
          </a:p>
        </p:txBody>
      </p:sp>
      <p:sp>
        <p:nvSpPr>
          <p:cNvPr id="6" name="Rectangle 9"/>
          <p:cNvSpPr>
            <a:spLocks noGrp="1" noChangeArrowheads="1"/>
          </p:cNvSpPr>
          <p:nvPr>
            <p:ph type="ftr" sz="quarter" idx="11"/>
          </p:nvPr>
        </p:nvSpPr>
        <p:spPr>
          <a:ln/>
        </p:spPr>
        <p:txBody>
          <a:bodyPr/>
          <a:lstStyle>
            <a:lvl1pPr>
              <a:defRPr/>
            </a:lvl1pPr>
          </a:lstStyle>
          <a:p>
            <a:pPr>
              <a:defRPr/>
            </a:pPr>
            <a:r>
              <a:rPr lang="en-US" dirty="0"/>
              <a:t>Proprietary and Confidential                                                                American Chemical Society</a:t>
            </a:r>
            <a:endParaRPr lang="en-GB"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pPr>
              <a:defRPr/>
            </a:pPr>
            <a:fld id="{90269091-9839-4101-B1CE-723B19447C39}" type="slidenum">
              <a:rPr lang="en-GB"/>
              <a:pPr>
                <a:defRPr/>
              </a:pPr>
              <a:t>‹#›</a:t>
            </a:fld>
            <a:endParaRPr lang="en-GB" dirty="0"/>
          </a:p>
        </p:txBody>
      </p:sp>
      <p:sp>
        <p:nvSpPr>
          <p:cNvPr id="8" name="Rectangle 9"/>
          <p:cNvSpPr>
            <a:spLocks noGrp="1" noChangeArrowheads="1"/>
          </p:cNvSpPr>
          <p:nvPr>
            <p:ph type="ftr" sz="quarter" idx="11"/>
          </p:nvPr>
        </p:nvSpPr>
        <p:spPr>
          <a:ln/>
        </p:spPr>
        <p:txBody>
          <a:bodyPr/>
          <a:lstStyle>
            <a:lvl1pPr>
              <a:defRPr/>
            </a:lvl1pPr>
          </a:lstStyle>
          <a:p>
            <a:pPr>
              <a:defRPr/>
            </a:pPr>
            <a:r>
              <a:rPr lang="en-US" dirty="0"/>
              <a:t>Proprietary and Confidential                                                                American Chemical Society</a:t>
            </a:r>
            <a:endParaRPr lang="en-GB"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pPr>
              <a:defRPr/>
            </a:pPr>
            <a:fld id="{70E0D8DA-473F-453F-95F5-2F2F3B621F77}" type="slidenum">
              <a:rPr lang="en-GB"/>
              <a:pPr>
                <a:defRPr/>
              </a:pPr>
              <a:t>‹#›</a:t>
            </a:fld>
            <a:endParaRPr lang="en-GB" dirty="0"/>
          </a:p>
        </p:txBody>
      </p:sp>
      <p:sp>
        <p:nvSpPr>
          <p:cNvPr id="4" name="Rectangle 9"/>
          <p:cNvSpPr>
            <a:spLocks noGrp="1" noChangeArrowheads="1"/>
          </p:cNvSpPr>
          <p:nvPr>
            <p:ph type="ftr" sz="quarter" idx="11"/>
          </p:nvPr>
        </p:nvSpPr>
        <p:spPr>
          <a:ln/>
        </p:spPr>
        <p:txBody>
          <a:bodyPr/>
          <a:lstStyle>
            <a:lvl1pPr>
              <a:defRPr/>
            </a:lvl1pPr>
          </a:lstStyle>
          <a:p>
            <a:pPr>
              <a:defRPr/>
            </a:pPr>
            <a:r>
              <a:rPr lang="en-US" dirty="0"/>
              <a:t>Proprietary and Confidential                                                                American Chemical Society</a:t>
            </a:r>
            <a:endParaRPr lang="en-GB"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763934E2-3D0B-41F5-BF2C-574FDF389575}" type="slidenum">
              <a:rPr lang="en-GB"/>
              <a:pPr>
                <a:defRPr/>
              </a:pPr>
              <a:t>‹#›</a:t>
            </a:fld>
            <a:endParaRPr lang="en-GB" dirty="0"/>
          </a:p>
        </p:txBody>
      </p:sp>
      <p:sp>
        <p:nvSpPr>
          <p:cNvPr id="3" name="Rectangle 9"/>
          <p:cNvSpPr>
            <a:spLocks noGrp="1" noChangeArrowheads="1"/>
          </p:cNvSpPr>
          <p:nvPr>
            <p:ph type="ftr" sz="quarter" idx="11"/>
          </p:nvPr>
        </p:nvSpPr>
        <p:spPr>
          <a:ln/>
        </p:spPr>
        <p:txBody>
          <a:bodyPr/>
          <a:lstStyle>
            <a:lvl1pPr>
              <a:defRPr/>
            </a:lvl1pPr>
          </a:lstStyle>
          <a:p>
            <a:pPr>
              <a:defRPr/>
            </a:pPr>
            <a:r>
              <a:rPr lang="en-US" dirty="0"/>
              <a:t>Proprietary and Confidential                                                                American Chemical Society</a:t>
            </a:r>
            <a:endParaRPr lang="en-GB"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A5FA782F-C69B-48D2-AFD7-D9A4E0C9DE1F}" type="slidenum">
              <a:rPr lang="en-GB"/>
              <a:pPr>
                <a:defRPr/>
              </a:pPr>
              <a:t>‹#›</a:t>
            </a:fld>
            <a:endParaRPr lang="en-GB" dirty="0"/>
          </a:p>
        </p:txBody>
      </p:sp>
      <p:sp>
        <p:nvSpPr>
          <p:cNvPr id="6" name="Rectangle 9"/>
          <p:cNvSpPr>
            <a:spLocks noGrp="1" noChangeArrowheads="1"/>
          </p:cNvSpPr>
          <p:nvPr>
            <p:ph type="ftr" sz="quarter" idx="11"/>
          </p:nvPr>
        </p:nvSpPr>
        <p:spPr>
          <a:ln/>
        </p:spPr>
        <p:txBody>
          <a:bodyPr/>
          <a:lstStyle>
            <a:lvl1pPr>
              <a:defRPr/>
            </a:lvl1pPr>
          </a:lstStyle>
          <a:p>
            <a:pPr>
              <a:defRPr/>
            </a:pPr>
            <a:r>
              <a:rPr lang="en-US" dirty="0"/>
              <a:t>Proprietary and Confidential                                                                American Chemical Society</a:t>
            </a:r>
            <a:endParaRPr lang="en-GB"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7088" y="319088"/>
            <a:ext cx="6553224" cy="944562"/>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Proprietary and Confidential                                                                American Chemical Society</a:t>
            </a:r>
            <a:endParaRPr lang="en-GB" dirty="0"/>
          </a:p>
        </p:txBody>
      </p:sp>
      <p:sp>
        <p:nvSpPr>
          <p:cNvPr id="5" name="Rectangle 6"/>
          <p:cNvSpPr>
            <a:spLocks noGrp="1" noChangeArrowheads="1"/>
          </p:cNvSpPr>
          <p:nvPr>
            <p:ph type="sldNum" sz="quarter" idx="11"/>
          </p:nvPr>
        </p:nvSpPr>
        <p:spPr>
          <a:ln/>
        </p:spPr>
        <p:txBody>
          <a:bodyPr/>
          <a:lstStyle>
            <a:lvl1pPr>
              <a:defRPr/>
            </a:lvl1pPr>
          </a:lstStyle>
          <a:p>
            <a:pPr>
              <a:defRPr/>
            </a:pPr>
            <a:fld id="{BCAAA321-D838-42E8-A39F-6CC9E389D6D2}" type="slidenum">
              <a:rPr lang="en-GB"/>
              <a:pPr>
                <a:defRPr/>
              </a:pPr>
              <a:t>‹#›</a:t>
            </a:fld>
            <a:endParaRPr lang="en-GB"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65876D0E-165F-44AB-8168-C6357C67B2B5}" type="slidenum">
              <a:rPr lang="en-GB"/>
              <a:pPr>
                <a:defRPr/>
              </a:pPr>
              <a:t>‹#›</a:t>
            </a:fld>
            <a:endParaRPr lang="en-GB" dirty="0"/>
          </a:p>
        </p:txBody>
      </p:sp>
      <p:sp>
        <p:nvSpPr>
          <p:cNvPr id="6" name="Rectangle 9"/>
          <p:cNvSpPr>
            <a:spLocks noGrp="1" noChangeArrowheads="1"/>
          </p:cNvSpPr>
          <p:nvPr>
            <p:ph type="ftr" sz="quarter" idx="11"/>
          </p:nvPr>
        </p:nvSpPr>
        <p:spPr>
          <a:ln/>
        </p:spPr>
        <p:txBody>
          <a:bodyPr/>
          <a:lstStyle>
            <a:lvl1pPr>
              <a:defRPr/>
            </a:lvl1pPr>
          </a:lstStyle>
          <a:p>
            <a:pPr>
              <a:defRPr/>
            </a:pPr>
            <a:r>
              <a:rPr lang="en-US" dirty="0"/>
              <a:t>Proprietary and Confidential                                                                American Chemical Society</a:t>
            </a:r>
            <a:endParaRPr lang="en-GB"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pPr>
              <a:defRPr/>
            </a:pPr>
            <a:fld id="{363BF6BB-11A0-430D-B4C4-94A6FB18C549}" type="slidenum">
              <a:rPr lang="en-GB"/>
              <a:pPr>
                <a:defRPr/>
              </a:pPr>
              <a:t>‹#›</a:t>
            </a:fld>
            <a:endParaRPr lang="en-GB" dirty="0"/>
          </a:p>
        </p:txBody>
      </p:sp>
      <p:sp>
        <p:nvSpPr>
          <p:cNvPr id="5" name="Rectangle 9"/>
          <p:cNvSpPr>
            <a:spLocks noGrp="1" noChangeArrowheads="1"/>
          </p:cNvSpPr>
          <p:nvPr>
            <p:ph type="ftr" sz="quarter" idx="11"/>
          </p:nvPr>
        </p:nvSpPr>
        <p:spPr>
          <a:ln/>
        </p:spPr>
        <p:txBody>
          <a:bodyPr/>
          <a:lstStyle>
            <a:lvl1pPr>
              <a:defRPr/>
            </a:lvl1pPr>
          </a:lstStyle>
          <a:p>
            <a:pPr>
              <a:defRPr/>
            </a:pPr>
            <a:r>
              <a:rPr lang="en-US" dirty="0"/>
              <a:t>Proprietary and Confidential                                                                American Chemical Society</a:t>
            </a:r>
            <a:endParaRPr lang="en-GB"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19088"/>
            <a:ext cx="2057400" cy="5807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19088"/>
            <a:ext cx="6019800" cy="5807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pPr>
              <a:defRPr/>
            </a:pPr>
            <a:fld id="{BF2617AC-FF8A-4D12-AD25-43666AF8B674}" type="slidenum">
              <a:rPr lang="en-GB"/>
              <a:pPr>
                <a:defRPr/>
              </a:pPr>
              <a:t>‹#›</a:t>
            </a:fld>
            <a:endParaRPr lang="en-GB" dirty="0"/>
          </a:p>
        </p:txBody>
      </p:sp>
      <p:sp>
        <p:nvSpPr>
          <p:cNvPr id="5" name="Rectangle 9"/>
          <p:cNvSpPr>
            <a:spLocks noGrp="1" noChangeArrowheads="1"/>
          </p:cNvSpPr>
          <p:nvPr>
            <p:ph type="ftr" sz="quarter" idx="11"/>
          </p:nvPr>
        </p:nvSpPr>
        <p:spPr>
          <a:ln/>
        </p:spPr>
        <p:txBody>
          <a:bodyPr/>
          <a:lstStyle>
            <a:lvl1pPr>
              <a:defRPr/>
            </a:lvl1pPr>
          </a:lstStyle>
          <a:p>
            <a:pPr>
              <a:defRPr/>
            </a:pPr>
            <a:r>
              <a:rPr lang="en-US" dirty="0"/>
              <a:t>Proprietary and Confidential                                                                American Chemical Society</a:t>
            </a:r>
            <a:endParaRPr lang="en-GB"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Proprietary and Confidential                                                                American Chemical Society</a:t>
            </a:r>
            <a:endParaRPr lang="en-GB" dirty="0"/>
          </a:p>
        </p:txBody>
      </p:sp>
      <p:sp>
        <p:nvSpPr>
          <p:cNvPr id="5" name="Rectangle 6"/>
          <p:cNvSpPr>
            <a:spLocks noGrp="1" noChangeArrowheads="1"/>
          </p:cNvSpPr>
          <p:nvPr>
            <p:ph type="sldNum" sz="quarter" idx="11"/>
          </p:nvPr>
        </p:nvSpPr>
        <p:spPr>
          <a:ln/>
        </p:spPr>
        <p:txBody>
          <a:bodyPr/>
          <a:lstStyle>
            <a:lvl1pPr>
              <a:defRPr/>
            </a:lvl1pPr>
          </a:lstStyle>
          <a:p>
            <a:pPr>
              <a:defRPr/>
            </a:pPr>
            <a:fld id="{42C7CBFE-A695-45B3-BC94-65717D1A1CD7}" type="slidenum">
              <a:rPr lang="en-GB"/>
              <a:pPr>
                <a:defRPr/>
              </a:pPr>
              <a:t>‹#›</a:t>
            </a:fld>
            <a:endParaRPr lang="en-GB"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27088" y="1773238"/>
            <a:ext cx="3852862"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2350" y="1773238"/>
            <a:ext cx="385445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Proprietary and Confidential                                                                American Chemical Society</a:t>
            </a:r>
            <a:endParaRPr lang="en-GB" dirty="0"/>
          </a:p>
        </p:txBody>
      </p:sp>
      <p:sp>
        <p:nvSpPr>
          <p:cNvPr id="6" name="Rectangle 6"/>
          <p:cNvSpPr>
            <a:spLocks noGrp="1" noChangeArrowheads="1"/>
          </p:cNvSpPr>
          <p:nvPr>
            <p:ph type="sldNum" sz="quarter" idx="11"/>
          </p:nvPr>
        </p:nvSpPr>
        <p:spPr>
          <a:ln/>
        </p:spPr>
        <p:txBody>
          <a:bodyPr/>
          <a:lstStyle>
            <a:lvl1pPr>
              <a:defRPr/>
            </a:lvl1pPr>
          </a:lstStyle>
          <a:p>
            <a:pPr>
              <a:defRPr/>
            </a:pPr>
            <a:fld id="{9B592A5D-CBCE-4AF1-86B6-CC889C316F81}" type="slidenum">
              <a:rPr lang="en-GB"/>
              <a:pPr>
                <a:defRPr/>
              </a:pPr>
              <a:t>‹#›</a:t>
            </a:fld>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dirty="0"/>
              <a:t>Proprietary and Confidential                                                                American Chemical Society</a:t>
            </a:r>
            <a:endParaRPr lang="en-GB" dirty="0"/>
          </a:p>
        </p:txBody>
      </p:sp>
      <p:sp>
        <p:nvSpPr>
          <p:cNvPr id="8" name="Rectangle 6"/>
          <p:cNvSpPr>
            <a:spLocks noGrp="1" noChangeArrowheads="1"/>
          </p:cNvSpPr>
          <p:nvPr>
            <p:ph type="sldNum" sz="quarter" idx="11"/>
          </p:nvPr>
        </p:nvSpPr>
        <p:spPr>
          <a:ln/>
        </p:spPr>
        <p:txBody>
          <a:bodyPr/>
          <a:lstStyle>
            <a:lvl1pPr>
              <a:defRPr/>
            </a:lvl1pPr>
          </a:lstStyle>
          <a:p>
            <a:pPr>
              <a:defRPr/>
            </a:pPr>
            <a:fld id="{963D061A-99A1-4321-A044-917EF44F2D5B}" type="slidenum">
              <a:rPr lang="en-GB"/>
              <a:pPr>
                <a:defRPr/>
              </a:pPr>
              <a:t>‹#›</a:t>
            </a:fld>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a:t>Proprietary and Confidential                                                                American Chemical Society</a:t>
            </a:r>
            <a:endParaRPr lang="en-GB" dirty="0"/>
          </a:p>
        </p:txBody>
      </p:sp>
      <p:sp>
        <p:nvSpPr>
          <p:cNvPr id="4" name="Rectangle 6"/>
          <p:cNvSpPr>
            <a:spLocks noGrp="1" noChangeArrowheads="1"/>
          </p:cNvSpPr>
          <p:nvPr>
            <p:ph type="sldNum" sz="quarter" idx="11"/>
          </p:nvPr>
        </p:nvSpPr>
        <p:spPr>
          <a:ln/>
        </p:spPr>
        <p:txBody>
          <a:bodyPr/>
          <a:lstStyle>
            <a:lvl1pPr>
              <a:defRPr/>
            </a:lvl1pPr>
          </a:lstStyle>
          <a:p>
            <a:pPr>
              <a:defRPr/>
            </a:pPr>
            <a:fld id="{BBC90901-B9A2-46C0-BA22-49FE8F8BDF53}" type="slidenum">
              <a:rPr lang="en-GB"/>
              <a:pPr>
                <a:defRPr/>
              </a:pPr>
              <a:t>‹#›</a:t>
            </a:fld>
            <a:endParaRPr lang="en-GB"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a:t>Proprietary and Confidential                                                                American Chemical Society</a:t>
            </a:r>
            <a:endParaRPr lang="en-GB" dirty="0"/>
          </a:p>
        </p:txBody>
      </p:sp>
      <p:sp>
        <p:nvSpPr>
          <p:cNvPr id="3" name="Rectangle 6"/>
          <p:cNvSpPr>
            <a:spLocks noGrp="1" noChangeArrowheads="1"/>
          </p:cNvSpPr>
          <p:nvPr>
            <p:ph type="sldNum" sz="quarter" idx="11"/>
          </p:nvPr>
        </p:nvSpPr>
        <p:spPr>
          <a:ln/>
        </p:spPr>
        <p:txBody>
          <a:bodyPr/>
          <a:lstStyle>
            <a:lvl1pPr>
              <a:defRPr/>
            </a:lvl1pPr>
          </a:lstStyle>
          <a:p>
            <a:pPr>
              <a:defRPr/>
            </a:pPr>
            <a:fld id="{A5408CD0-3FFD-4083-8880-2E3C0A116E8A}" type="slidenum">
              <a:rPr lang="en-GB"/>
              <a:pPr>
                <a:defRPr/>
              </a:pPr>
              <a:t>‹#›</a:t>
            </a:fld>
            <a:endParaRPr lang="en-GB"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Proprietary and Confidential                                                                American Chemical Society</a:t>
            </a:r>
            <a:endParaRPr lang="en-GB" dirty="0"/>
          </a:p>
        </p:txBody>
      </p:sp>
      <p:sp>
        <p:nvSpPr>
          <p:cNvPr id="6" name="Rectangle 6"/>
          <p:cNvSpPr>
            <a:spLocks noGrp="1" noChangeArrowheads="1"/>
          </p:cNvSpPr>
          <p:nvPr>
            <p:ph type="sldNum" sz="quarter" idx="11"/>
          </p:nvPr>
        </p:nvSpPr>
        <p:spPr>
          <a:ln/>
        </p:spPr>
        <p:txBody>
          <a:bodyPr/>
          <a:lstStyle>
            <a:lvl1pPr>
              <a:defRPr/>
            </a:lvl1pPr>
          </a:lstStyle>
          <a:p>
            <a:pPr>
              <a:defRPr/>
            </a:pPr>
            <a:fld id="{1FF023CA-F5F5-49BA-99BF-D5A39263F727}" type="slidenum">
              <a:rPr lang="en-GB"/>
              <a:pPr>
                <a:defRPr/>
              </a:pPr>
              <a:t>‹#›</a:t>
            </a:fld>
            <a:endParaRPr lang="en-GB"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Proprietary and Confidential                                                                American Chemical Society</a:t>
            </a:r>
            <a:endParaRPr lang="en-GB" dirty="0"/>
          </a:p>
        </p:txBody>
      </p:sp>
      <p:sp>
        <p:nvSpPr>
          <p:cNvPr id="6" name="Rectangle 6"/>
          <p:cNvSpPr>
            <a:spLocks noGrp="1" noChangeArrowheads="1"/>
          </p:cNvSpPr>
          <p:nvPr>
            <p:ph type="sldNum" sz="quarter" idx="11"/>
          </p:nvPr>
        </p:nvSpPr>
        <p:spPr>
          <a:ln/>
        </p:spPr>
        <p:txBody>
          <a:bodyPr/>
          <a:lstStyle>
            <a:lvl1pPr>
              <a:defRPr/>
            </a:lvl1pPr>
          </a:lstStyle>
          <a:p>
            <a:pPr>
              <a:defRPr/>
            </a:pPr>
            <a:fld id="{C86206A1-7E0F-4C89-AA88-A2EC5BC1FF5F}" type="slidenum">
              <a:rPr lang="en-GB"/>
              <a:pPr>
                <a:defRPr/>
              </a:pPr>
              <a:t>‹#›</a:t>
            </a:fld>
            <a:endParaRPr lang="en-GB"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088" y="319088"/>
            <a:ext cx="6121400" cy="9445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827088" y="1773238"/>
            <a:ext cx="7859712" cy="4352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9" name="Rectangle 5"/>
          <p:cNvSpPr>
            <a:spLocks noGrp="1" noChangeArrowheads="1"/>
          </p:cNvSpPr>
          <p:nvPr>
            <p:ph type="ftr" sz="quarter" idx="3"/>
          </p:nvPr>
        </p:nvSpPr>
        <p:spPr bwMode="auto">
          <a:xfrm>
            <a:off x="817563" y="6462713"/>
            <a:ext cx="2895600" cy="279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b="1">
                <a:solidFill>
                  <a:srgbClr val="0039A6"/>
                </a:solidFill>
                <a:ea typeface="+mn-ea"/>
                <a:cs typeface="+mn-cs"/>
              </a:defRPr>
            </a:lvl1pPr>
          </a:lstStyle>
          <a:p>
            <a:pPr>
              <a:defRPr/>
            </a:pPr>
            <a:r>
              <a:rPr lang="en-US" dirty="0"/>
              <a:t>Proprietary and Confidential                                                                American Chemical Society</a:t>
            </a:r>
            <a:endParaRPr lang="en-GB" dirty="0"/>
          </a:p>
        </p:txBody>
      </p:sp>
      <p:sp>
        <p:nvSpPr>
          <p:cNvPr id="1030" name="Rectangle 6"/>
          <p:cNvSpPr>
            <a:spLocks noGrp="1" noChangeArrowheads="1"/>
          </p:cNvSpPr>
          <p:nvPr>
            <p:ph type="sldNum" sz="quarter" idx="4"/>
          </p:nvPr>
        </p:nvSpPr>
        <p:spPr bwMode="auto">
          <a:xfrm>
            <a:off x="6908800" y="6464300"/>
            <a:ext cx="1773238" cy="2905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800" b="1">
                <a:solidFill>
                  <a:srgbClr val="0039A6"/>
                </a:solidFill>
                <a:ea typeface="ＭＳ Ｐゴシック" charset="-128"/>
                <a:cs typeface="+mn-cs"/>
              </a:defRPr>
            </a:lvl1pPr>
          </a:lstStyle>
          <a:p>
            <a:pPr>
              <a:defRPr/>
            </a:pPr>
            <a:fld id="{964B8878-FA51-4C24-BE04-4050CF99FEA4}" type="slidenum">
              <a:rPr lang="en-GB"/>
              <a:pPr>
                <a:defRPr/>
              </a:pPr>
              <a:t>‹#›</a:t>
            </a:fld>
            <a:endParaRPr lang="en-GB" dirty="0"/>
          </a:p>
        </p:txBody>
      </p:sp>
      <p:sp>
        <p:nvSpPr>
          <p:cNvPr id="2" name="Rectangle 7"/>
          <p:cNvSpPr>
            <a:spLocks noChangeArrowheads="1"/>
          </p:cNvSpPr>
          <p:nvPr userDrawn="1"/>
        </p:nvSpPr>
        <p:spPr bwMode="auto">
          <a:xfrm>
            <a:off x="0" y="0"/>
            <a:ext cx="360363" cy="6858000"/>
          </a:xfrm>
          <a:prstGeom prst="rect">
            <a:avLst/>
          </a:prstGeom>
          <a:solidFill>
            <a:srgbClr val="0039A6"/>
          </a:solidFill>
          <a:ln>
            <a:noFill/>
          </a:ln>
        </p:spPr>
        <p:txBody>
          <a:bodyPr wrap="none" anchor="ctr"/>
          <a:lstStyle/>
          <a:p>
            <a:pPr>
              <a:defRPr/>
            </a:pPr>
            <a:endParaRPr lang="en-US" dirty="0">
              <a:ea typeface="ＭＳ Ｐゴシック" charset="-128"/>
              <a:cs typeface="+mn-cs"/>
            </a:endParaRPr>
          </a:p>
        </p:txBody>
      </p:sp>
      <p:sp>
        <p:nvSpPr>
          <p:cNvPr id="1031" name="Rectangle 8"/>
          <p:cNvSpPr>
            <a:spLocks noChangeArrowheads="1"/>
          </p:cNvSpPr>
          <p:nvPr userDrawn="1"/>
        </p:nvSpPr>
        <p:spPr bwMode="auto">
          <a:xfrm>
            <a:off x="0" y="0"/>
            <a:ext cx="360363" cy="1198563"/>
          </a:xfrm>
          <a:prstGeom prst="rect">
            <a:avLst/>
          </a:prstGeom>
          <a:solidFill>
            <a:srgbClr val="FDC82F"/>
          </a:solidFill>
          <a:ln>
            <a:noFill/>
          </a:ln>
        </p:spPr>
        <p:txBody>
          <a:bodyPr wrap="none" anchor="ctr"/>
          <a:lstStyle/>
          <a:p>
            <a:pPr>
              <a:defRPr/>
            </a:pPr>
            <a:endParaRPr lang="en-US" dirty="0">
              <a:ea typeface="ＭＳ Ｐゴシック" charset="-128"/>
              <a:cs typeface="+mn-cs"/>
            </a:endParaRPr>
          </a:p>
        </p:txBody>
      </p:sp>
      <p:sp>
        <p:nvSpPr>
          <p:cNvPr id="1032" name="Line 13"/>
          <p:cNvSpPr>
            <a:spLocks noChangeShapeType="1"/>
          </p:cNvSpPr>
          <p:nvPr userDrawn="1"/>
        </p:nvSpPr>
        <p:spPr bwMode="auto">
          <a:xfrm>
            <a:off x="827088" y="6381750"/>
            <a:ext cx="7848600" cy="0"/>
          </a:xfrm>
          <a:prstGeom prst="line">
            <a:avLst/>
          </a:prstGeom>
          <a:noFill/>
          <a:ln w="9525">
            <a:solidFill>
              <a:srgbClr val="0054A6"/>
            </a:solidFill>
            <a:round/>
            <a:headEnd/>
            <a:tailEnd/>
          </a:ln>
        </p:spPr>
        <p:txBody>
          <a:bodyPr/>
          <a:lstStyle/>
          <a:p>
            <a:pPr>
              <a:defRPr/>
            </a:pPr>
            <a:endParaRPr lang="en-US" dirty="0">
              <a:ea typeface="ＭＳ Ｐゴシック" charset="-128"/>
              <a:cs typeface="+mn-cs"/>
            </a:endParaRPr>
          </a:p>
        </p:txBody>
      </p:sp>
      <p:pic>
        <p:nvPicPr>
          <p:cNvPr id="1033" name="Picture 10" descr="ACS Publications.gif"/>
          <p:cNvPicPr>
            <a:picLocks noChangeAspect="1"/>
          </p:cNvPicPr>
          <p:nvPr userDrawn="1"/>
        </p:nvPicPr>
        <p:blipFill>
          <a:blip r:embed="rId13"/>
          <a:srcRect/>
          <a:stretch>
            <a:fillRect/>
          </a:stretch>
        </p:blipFill>
        <p:spPr bwMode="auto">
          <a:xfrm>
            <a:off x="7086600" y="381000"/>
            <a:ext cx="1847850" cy="349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76" r:id="rId1"/>
    <p:sldLayoutId id="2147483942" r:id="rId2"/>
    <p:sldLayoutId id="2147483941" r:id="rId3"/>
    <p:sldLayoutId id="2147483940" r:id="rId4"/>
    <p:sldLayoutId id="2147483939" r:id="rId5"/>
    <p:sldLayoutId id="2147483938" r:id="rId6"/>
    <p:sldLayoutId id="2147483937" r:id="rId7"/>
    <p:sldLayoutId id="2147483936" r:id="rId8"/>
    <p:sldLayoutId id="2147483935" r:id="rId9"/>
    <p:sldLayoutId id="2147483934" r:id="rId10"/>
    <p:sldLayoutId id="2147483933" r:id="rId11"/>
  </p:sldLayoutIdLst>
  <p:transition/>
  <p:hf hdr="0" dt="0"/>
  <p:txStyles>
    <p:titleStyle>
      <a:lvl1pPr algn="l" rtl="0" eaLnBrk="0" fontAlgn="base" hangingPunct="0">
        <a:lnSpc>
          <a:spcPct val="90000"/>
        </a:lnSpc>
        <a:spcBef>
          <a:spcPct val="0"/>
        </a:spcBef>
        <a:spcAft>
          <a:spcPct val="0"/>
        </a:spcAft>
        <a:defRPr sz="2600" b="1">
          <a:solidFill>
            <a:srgbClr val="0039A6"/>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2600" b="1">
          <a:solidFill>
            <a:srgbClr val="0039A6"/>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2600" b="1">
          <a:solidFill>
            <a:srgbClr val="0039A6"/>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2600" b="1">
          <a:solidFill>
            <a:srgbClr val="0039A6"/>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2600" b="1">
          <a:solidFill>
            <a:srgbClr val="0039A6"/>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p:titleStyle>
    <p:bodyStyle>
      <a:lvl1pPr marL="342900" indent="-342900" algn="l" rtl="0" eaLnBrk="0" fontAlgn="base" hangingPunct="0">
        <a:spcBef>
          <a:spcPct val="10000"/>
        </a:spcBef>
        <a:spcAft>
          <a:spcPct val="40000"/>
        </a:spcAft>
        <a:buChar char="•"/>
        <a:defRPr>
          <a:solidFill>
            <a:srgbClr val="0039A6"/>
          </a:solidFill>
          <a:latin typeface="+mn-lt"/>
          <a:ea typeface="ＭＳ Ｐゴシック" charset="-128"/>
          <a:cs typeface="ＭＳ Ｐゴシック" charset="-128"/>
        </a:defRPr>
      </a:lvl1pPr>
      <a:lvl2pPr marL="742950" indent="-285750" algn="l" rtl="0" eaLnBrk="0" fontAlgn="base" hangingPunct="0">
        <a:spcBef>
          <a:spcPct val="10000"/>
        </a:spcBef>
        <a:spcAft>
          <a:spcPct val="40000"/>
        </a:spcAft>
        <a:buChar char="–"/>
        <a:defRPr sz="1600">
          <a:solidFill>
            <a:srgbClr val="0039A6"/>
          </a:solidFill>
          <a:latin typeface="+mn-lt"/>
          <a:ea typeface="ＭＳ Ｐゴシック" charset="-128"/>
          <a:cs typeface="ＭＳ Ｐゴシック"/>
        </a:defRPr>
      </a:lvl2pPr>
      <a:lvl3pPr marL="1143000" indent="-228600" algn="l" rtl="0" eaLnBrk="0" fontAlgn="base" hangingPunct="0">
        <a:spcBef>
          <a:spcPct val="10000"/>
        </a:spcBef>
        <a:spcAft>
          <a:spcPct val="40000"/>
        </a:spcAft>
        <a:buChar char="•"/>
        <a:defRPr sz="1400">
          <a:solidFill>
            <a:srgbClr val="0039A6"/>
          </a:solidFill>
          <a:latin typeface="+mn-lt"/>
          <a:ea typeface="ＭＳ Ｐゴシック" charset="-128"/>
          <a:cs typeface="ＭＳ Ｐゴシック"/>
        </a:defRPr>
      </a:lvl3pPr>
      <a:lvl4pPr marL="1600200" indent="-228600" algn="l" rtl="0" eaLnBrk="0" fontAlgn="base" hangingPunct="0">
        <a:spcBef>
          <a:spcPct val="10000"/>
        </a:spcBef>
        <a:spcAft>
          <a:spcPct val="40000"/>
        </a:spcAft>
        <a:buChar char="–"/>
        <a:defRPr sz="1200">
          <a:solidFill>
            <a:srgbClr val="0039A6"/>
          </a:solidFill>
          <a:latin typeface="+mn-lt"/>
          <a:ea typeface="ＭＳ Ｐゴシック" charset="-128"/>
          <a:cs typeface="ＭＳ Ｐゴシック"/>
        </a:defRPr>
      </a:lvl4pPr>
      <a:lvl5pPr marL="2057400" indent="-228600" algn="l" rtl="0" eaLnBrk="0" fontAlgn="base" hangingPunct="0">
        <a:spcBef>
          <a:spcPct val="10000"/>
        </a:spcBef>
        <a:spcAft>
          <a:spcPct val="40000"/>
        </a:spcAft>
        <a:buChar char="»"/>
        <a:defRPr sz="1000">
          <a:solidFill>
            <a:srgbClr val="0039A6"/>
          </a:solidFill>
          <a:latin typeface="+mn-lt"/>
          <a:ea typeface="ＭＳ Ｐゴシック" charset="-128"/>
          <a:cs typeface="ＭＳ Ｐゴシック"/>
        </a:defRPr>
      </a:lvl5pPr>
      <a:lvl6pPr marL="2514600" indent="-228600" algn="l" rtl="0" fontAlgn="base">
        <a:spcBef>
          <a:spcPct val="10000"/>
        </a:spcBef>
        <a:spcAft>
          <a:spcPct val="40000"/>
        </a:spcAft>
        <a:buChar char="»"/>
        <a:defRPr sz="1000">
          <a:solidFill>
            <a:srgbClr val="0039A6"/>
          </a:solidFill>
          <a:latin typeface="+mn-lt"/>
          <a:ea typeface="ＭＳ Ｐゴシック" charset="-128"/>
        </a:defRPr>
      </a:lvl6pPr>
      <a:lvl7pPr marL="2971800" indent="-228600" algn="l" rtl="0" fontAlgn="base">
        <a:spcBef>
          <a:spcPct val="10000"/>
        </a:spcBef>
        <a:spcAft>
          <a:spcPct val="40000"/>
        </a:spcAft>
        <a:buChar char="»"/>
        <a:defRPr sz="1000">
          <a:solidFill>
            <a:srgbClr val="0039A6"/>
          </a:solidFill>
          <a:latin typeface="+mn-lt"/>
          <a:ea typeface="ＭＳ Ｐゴシック" charset="-128"/>
        </a:defRPr>
      </a:lvl7pPr>
      <a:lvl8pPr marL="3429000" indent="-228600" algn="l" rtl="0" fontAlgn="base">
        <a:spcBef>
          <a:spcPct val="10000"/>
        </a:spcBef>
        <a:spcAft>
          <a:spcPct val="40000"/>
        </a:spcAft>
        <a:buChar char="»"/>
        <a:defRPr sz="1000">
          <a:solidFill>
            <a:srgbClr val="0039A6"/>
          </a:solidFill>
          <a:latin typeface="+mn-lt"/>
          <a:ea typeface="ＭＳ Ｐゴシック" charset="-128"/>
        </a:defRPr>
      </a:lvl8pPr>
      <a:lvl9pPr marL="3886200" indent="-228600" algn="l" rtl="0" fontAlgn="base">
        <a:spcBef>
          <a:spcPct val="10000"/>
        </a:spcBef>
        <a:spcAft>
          <a:spcPct val="40000"/>
        </a:spcAft>
        <a:buChar char="»"/>
        <a:defRPr sz="1000">
          <a:solidFill>
            <a:srgbClr val="0039A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1"/>
          <p:cNvSpPr>
            <a:spLocks noChangeArrowheads="1"/>
          </p:cNvSpPr>
          <p:nvPr userDrawn="1"/>
        </p:nvSpPr>
        <p:spPr bwMode="auto">
          <a:xfrm>
            <a:off x="0" y="1412875"/>
            <a:ext cx="9144000" cy="5445125"/>
          </a:xfrm>
          <a:prstGeom prst="rect">
            <a:avLst/>
          </a:prstGeom>
          <a:solidFill>
            <a:srgbClr val="0039A6"/>
          </a:solidFill>
          <a:ln>
            <a:noFill/>
          </a:ln>
        </p:spPr>
        <p:txBody>
          <a:bodyPr wrap="none" anchor="ctr"/>
          <a:lstStyle/>
          <a:p>
            <a:pPr>
              <a:defRPr/>
            </a:pPr>
            <a:endParaRPr lang="en-US" dirty="0">
              <a:ea typeface="ＭＳ Ｐゴシック" charset="-128"/>
              <a:cs typeface="+mn-cs"/>
            </a:endParaRPr>
          </a:p>
        </p:txBody>
      </p:sp>
      <p:sp>
        <p:nvSpPr>
          <p:cNvPr id="20490" name="Rectangle 10"/>
          <p:cNvSpPr>
            <a:spLocks noGrp="1" noChangeArrowheads="1"/>
          </p:cNvSpPr>
          <p:nvPr>
            <p:ph type="sldNum" sz="quarter" idx="4"/>
          </p:nvPr>
        </p:nvSpPr>
        <p:spPr bwMode="auto">
          <a:xfrm>
            <a:off x="6908800" y="6464300"/>
            <a:ext cx="1773238" cy="2905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800" b="1">
                <a:solidFill>
                  <a:schemeClr val="bg1"/>
                </a:solidFill>
                <a:ea typeface="ＭＳ Ｐゴシック" charset="-128"/>
                <a:cs typeface="+mn-cs"/>
              </a:defRPr>
            </a:lvl1pPr>
          </a:lstStyle>
          <a:p>
            <a:pPr>
              <a:defRPr/>
            </a:pPr>
            <a:fld id="{70867C46-F11E-4970-A95D-89D22DBA5E97}" type="slidenum">
              <a:rPr lang="en-GB"/>
              <a:pPr>
                <a:defRPr/>
              </a:pPr>
              <a:t>‹#›</a:t>
            </a:fld>
            <a:endParaRPr lang="en-GB" dirty="0"/>
          </a:p>
        </p:txBody>
      </p:sp>
      <p:sp>
        <p:nvSpPr>
          <p:cNvPr id="2052" name="Rectangle 13"/>
          <p:cNvSpPr>
            <a:spLocks noChangeArrowheads="1"/>
          </p:cNvSpPr>
          <p:nvPr userDrawn="1"/>
        </p:nvSpPr>
        <p:spPr bwMode="auto">
          <a:xfrm flipV="1">
            <a:off x="0" y="1363663"/>
            <a:ext cx="9144000" cy="142875"/>
          </a:xfrm>
          <a:prstGeom prst="rect">
            <a:avLst/>
          </a:prstGeom>
          <a:solidFill>
            <a:srgbClr val="FDC82F"/>
          </a:solidFill>
          <a:ln>
            <a:noFill/>
          </a:ln>
        </p:spPr>
        <p:txBody>
          <a:bodyPr wrap="none" anchor="ctr"/>
          <a:lstStyle/>
          <a:p>
            <a:pPr>
              <a:defRPr/>
            </a:pPr>
            <a:endParaRPr lang="en-US" dirty="0">
              <a:ea typeface="ＭＳ Ｐゴシック" charset="-128"/>
              <a:cs typeface="+mn-cs"/>
            </a:endParaRPr>
          </a:p>
        </p:txBody>
      </p:sp>
      <p:sp>
        <p:nvSpPr>
          <p:cNvPr id="2053" name="Line 14"/>
          <p:cNvSpPr>
            <a:spLocks noChangeShapeType="1"/>
          </p:cNvSpPr>
          <p:nvPr userDrawn="1"/>
        </p:nvSpPr>
        <p:spPr bwMode="auto">
          <a:xfrm>
            <a:off x="466725" y="6381750"/>
            <a:ext cx="8208963" cy="0"/>
          </a:xfrm>
          <a:prstGeom prst="line">
            <a:avLst/>
          </a:prstGeom>
          <a:noFill/>
          <a:ln w="9525">
            <a:solidFill>
              <a:schemeClr val="bg1"/>
            </a:solidFill>
            <a:round/>
            <a:headEnd/>
            <a:tailEnd/>
          </a:ln>
        </p:spPr>
        <p:txBody>
          <a:bodyPr/>
          <a:lstStyle/>
          <a:p>
            <a:pPr>
              <a:defRPr/>
            </a:pPr>
            <a:endParaRPr lang="en-US" dirty="0">
              <a:ea typeface="ＭＳ Ｐゴシック" charset="-128"/>
              <a:cs typeface="+mn-cs"/>
            </a:endParaRPr>
          </a:p>
        </p:txBody>
      </p:sp>
      <p:sp>
        <p:nvSpPr>
          <p:cNvPr id="20489" name="Rectangle 9"/>
          <p:cNvSpPr>
            <a:spLocks noGrp="1" noChangeArrowheads="1"/>
          </p:cNvSpPr>
          <p:nvPr>
            <p:ph type="ftr" sz="quarter" idx="3"/>
          </p:nvPr>
        </p:nvSpPr>
        <p:spPr bwMode="auto">
          <a:xfrm>
            <a:off x="466725" y="6462713"/>
            <a:ext cx="2895600" cy="279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b="1">
                <a:solidFill>
                  <a:schemeClr val="bg1"/>
                </a:solidFill>
                <a:ea typeface="+mn-ea"/>
                <a:cs typeface="+mn-cs"/>
              </a:defRPr>
            </a:lvl1pPr>
          </a:lstStyle>
          <a:p>
            <a:pPr>
              <a:defRPr/>
            </a:pPr>
            <a:r>
              <a:rPr lang="en-US" dirty="0"/>
              <a:t>Proprietary and Confidential                                                                American Chemical Society</a:t>
            </a:r>
            <a:endParaRPr lang="en-GB" dirty="0"/>
          </a:p>
        </p:txBody>
      </p:sp>
      <p:sp>
        <p:nvSpPr>
          <p:cNvPr id="13319" name="Rectangle 15"/>
          <p:cNvSpPr>
            <a:spLocks noGrp="1" noChangeArrowheads="1"/>
          </p:cNvSpPr>
          <p:nvPr>
            <p:ph type="title"/>
          </p:nvPr>
        </p:nvSpPr>
        <p:spPr bwMode="auto">
          <a:xfrm>
            <a:off x="468313" y="319088"/>
            <a:ext cx="5975350" cy="9445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a:t>Click to edit Master title style</a:t>
            </a:r>
          </a:p>
        </p:txBody>
      </p:sp>
      <p:sp>
        <p:nvSpPr>
          <p:cNvPr id="13320" name="Rectangle 18"/>
          <p:cNvSpPr>
            <a:spLocks noGrp="1" noChangeArrowheads="1"/>
          </p:cNvSpPr>
          <p:nvPr>
            <p:ph type="body" idx="1"/>
          </p:nvPr>
        </p:nvSpPr>
        <p:spPr bwMode="auto">
          <a:xfrm>
            <a:off x="457200" y="1773238"/>
            <a:ext cx="8229600" cy="4352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3321" name="Picture 20" descr="ACS_Chemistry_for_Life_CMYK_Logo"/>
          <p:cNvPicPr>
            <a:picLocks noChangeAspect="1" noChangeArrowheads="1"/>
          </p:cNvPicPr>
          <p:nvPr userDrawn="1"/>
        </p:nvPicPr>
        <p:blipFill>
          <a:blip r:embed="rId13"/>
          <a:srcRect/>
          <a:stretch>
            <a:fillRect/>
          </a:stretch>
        </p:blipFill>
        <p:spPr bwMode="auto">
          <a:xfrm>
            <a:off x="6877050" y="404813"/>
            <a:ext cx="1847850" cy="590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3" r:id="rId1"/>
    <p:sldLayoutId id="2147483952" r:id="rId2"/>
    <p:sldLayoutId id="2147483951" r:id="rId3"/>
    <p:sldLayoutId id="2147483950" r:id="rId4"/>
    <p:sldLayoutId id="2147483949" r:id="rId5"/>
    <p:sldLayoutId id="2147483948" r:id="rId6"/>
    <p:sldLayoutId id="2147483947" r:id="rId7"/>
    <p:sldLayoutId id="2147483946" r:id="rId8"/>
    <p:sldLayoutId id="2147483945" r:id="rId9"/>
    <p:sldLayoutId id="2147483944" r:id="rId10"/>
    <p:sldLayoutId id="2147483943" r:id="rId11"/>
  </p:sldLayoutIdLst>
  <p:transition/>
  <p:hf hdr="0" dt="0"/>
  <p:txStyles>
    <p:titleStyle>
      <a:lvl1pPr algn="l" rtl="0" eaLnBrk="0" fontAlgn="base" hangingPunct="0">
        <a:lnSpc>
          <a:spcPct val="90000"/>
        </a:lnSpc>
        <a:spcBef>
          <a:spcPct val="0"/>
        </a:spcBef>
        <a:spcAft>
          <a:spcPct val="0"/>
        </a:spcAft>
        <a:defRPr sz="2600" b="1">
          <a:solidFill>
            <a:srgbClr val="0039A6"/>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2600" b="1">
          <a:solidFill>
            <a:srgbClr val="0039A6"/>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2600" b="1">
          <a:solidFill>
            <a:srgbClr val="0039A6"/>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2600" b="1">
          <a:solidFill>
            <a:srgbClr val="0039A6"/>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2600" b="1">
          <a:solidFill>
            <a:srgbClr val="0039A6"/>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p:titleStyle>
    <p:bodyStyle>
      <a:lvl1pPr marL="342900" indent="-342900" algn="l" rtl="0" eaLnBrk="0" fontAlgn="base" hangingPunct="0">
        <a:spcBef>
          <a:spcPct val="20000"/>
        </a:spcBef>
        <a:spcAft>
          <a:spcPct val="0"/>
        </a:spcAft>
        <a:buChar char="•"/>
        <a:defRPr>
          <a:solidFill>
            <a:schemeClr val="bg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1600">
          <a:solidFill>
            <a:schemeClr val="bg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1400">
          <a:solidFill>
            <a:schemeClr val="bg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1200">
          <a:solidFill>
            <a:schemeClr val="bg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1000">
          <a:solidFill>
            <a:schemeClr val="bg1"/>
          </a:solidFill>
          <a:latin typeface="+mn-lt"/>
          <a:ea typeface="ＭＳ Ｐゴシック" charset="-128"/>
          <a:cs typeface="ＭＳ Ｐゴシック"/>
        </a:defRPr>
      </a:lvl5pPr>
      <a:lvl6pPr marL="2514600" indent="-228600" algn="l" rtl="0" fontAlgn="base">
        <a:spcBef>
          <a:spcPct val="20000"/>
        </a:spcBef>
        <a:spcAft>
          <a:spcPct val="0"/>
        </a:spcAft>
        <a:buChar char="»"/>
        <a:defRPr sz="1000">
          <a:solidFill>
            <a:schemeClr val="bg1"/>
          </a:solidFill>
          <a:latin typeface="+mn-lt"/>
          <a:ea typeface="ＭＳ Ｐゴシック" charset="-128"/>
        </a:defRPr>
      </a:lvl6pPr>
      <a:lvl7pPr marL="2971800" indent="-228600" algn="l" rtl="0" fontAlgn="base">
        <a:spcBef>
          <a:spcPct val="20000"/>
        </a:spcBef>
        <a:spcAft>
          <a:spcPct val="0"/>
        </a:spcAft>
        <a:buChar char="»"/>
        <a:defRPr sz="1000">
          <a:solidFill>
            <a:schemeClr val="bg1"/>
          </a:solidFill>
          <a:latin typeface="+mn-lt"/>
          <a:ea typeface="ＭＳ Ｐゴシック" charset="-128"/>
        </a:defRPr>
      </a:lvl7pPr>
      <a:lvl8pPr marL="3429000" indent="-228600" algn="l" rtl="0" fontAlgn="base">
        <a:spcBef>
          <a:spcPct val="20000"/>
        </a:spcBef>
        <a:spcAft>
          <a:spcPct val="0"/>
        </a:spcAft>
        <a:buChar char="»"/>
        <a:defRPr sz="1000">
          <a:solidFill>
            <a:schemeClr val="bg1"/>
          </a:solidFill>
          <a:latin typeface="+mn-lt"/>
          <a:ea typeface="ＭＳ Ｐゴシック" charset="-128"/>
        </a:defRPr>
      </a:lvl8pPr>
      <a:lvl9pPr marL="3886200" indent="-228600" algn="l" rtl="0" fontAlgn="base">
        <a:spcBef>
          <a:spcPct val="20000"/>
        </a:spcBef>
        <a:spcAft>
          <a:spcPct val="0"/>
        </a:spcAft>
        <a:buChar char="»"/>
        <a:defRPr sz="1000">
          <a:solidFill>
            <a:schemeClr val="bg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acsopenscience.or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ubs.acs.org/page/copyright/journals/jpa_index.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0"/>
          <p:cNvSpPr>
            <a:spLocks noGrp="1" noChangeArrowheads="1"/>
          </p:cNvSpPr>
          <p:nvPr>
            <p:ph type="ftr" sz="quarter" idx="10"/>
          </p:nvPr>
        </p:nvSpPr>
        <p:spPr>
          <a:xfrm>
            <a:off x="6875463" y="6453188"/>
            <a:ext cx="2895600" cy="279400"/>
          </a:xfrm>
          <a:noFill/>
        </p:spPr>
        <p:txBody>
          <a:bodyPr/>
          <a:lstStyle/>
          <a:p>
            <a:r>
              <a:rPr lang="en-US" dirty="0">
                <a:ea typeface="ＭＳ Ｐゴシック"/>
                <a:cs typeface="ＭＳ Ｐゴシック"/>
              </a:rPr>
              <a:t>Proprietary and Confidential                                                                American Chemical Society</a:t>
            </a:r>
            <a:endParaRPr lang="en-GB" dirty="0">
              <a:ea typeface="ＭＳ Ｐゴシック"/>
              <a:cs typeface="ＭＳ Ｐゴシック"/>
            </a:endParaRPr>
          </a:p>
        </p:txBody>
      </p:sp>
      <p:sp>
        <p:nvSpPr>
          <p:cNvPr id="81922" name="Rectangle 4"/>
          <p:cNvSpPr>
            <a:spLocks noGrp="1" noChangeArrowheads="1"/>
          </p:cNvSpPr>
          <p:nvPr>
            <p:ph type="ctrTitle"/>
          </p:nvPr>
        </p:nvSpPr>
        <p:spPr>
          <a:xfrm>
            <a:off x="762000" y="1752600"/>
            <a:ext cx="5715000" cy="1892424"/>
          </a:xfrm>
        </p:spPr>
        <p:txBody>
          <a:bodyPr/>
          <a:lstStyle/>
          <a:p>
            <a:pPr algn="ctr"/>
            <a:r>
              <a:rPr lang="en-GB" sz="3600" dirty="0">
                <a:ea typeface="ＭＳ Ｐゴシック"/>
                <a:cs typeface="ＭＳ Ｐゴシック"/>
              </a:rPr>
              <a:t>Publishing Open Access with ACS Publications</a:t>
            </a:r>
          </a:p>
        </p:txBody>
      </p:sp>
      <p:pic>
        <p:nvPicPr>
          <p:cNvPr id="3" name="Picture 2">
            <a:extLst>
              <a:ext uri="{FF2B5EF4-FFF2-40B4-BE49-F238E27FC236}">
                <a16:creationId xmlns:a16="http://schemas.microsoft.com/office/drawing/2014/main" id="{70A1896A-D4BB-43CF-877E-438CBF20CBA3}"/>
              </a:ext>
            </a:extLst>
          </p:cNvPr>
          <p:cNvPicPr>
            <a:picLocks noChangeAspect="1"/>
          </p:cNvPicPr>
          <p:nvPr/>
        </p:nvPicPr>
        <p:blipFill>
          <a:blip r:embed="rId3"/>
          <a:stretch>
            <a:fillRect/>
          </a:stretch>
        </p:blipFill>
        <p:spPr>
          <a:xfrm>
            <a:off x="1043608" y="4085734"/>
            <a:ext cx="4674841" cy="1973094"/>
          </a:xfrm>
          <a:prstGeom prst="rect">
            <a:avLst/>
          </a:prstGeom>
        </p:spPr>
      </p:pic>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3337"/>
            <a:ext cx="7481828" cy="944562"/>
          </a:xfrm>
        </p:spPr>
        <p:txBody>
          <a:bodyPr/>
          <a:lstStyle/>
          <a:p>
            <a:r>
              <a:rPr lang="en-US" dirty="0"/>
              <a:t>Billing Profiles-all Publishers in one place</a:t>
            </a:r>
            <a:br>
              <a:rPr lang="en-US" dirty="0"/>
            </a:br>
            <a:endParaRPr lang="en-US" dirty="0"/>
          </a:p>
        </p:txBody>
      </p:sp>
      <p:sp>
        <p:nvSpPr>
          <p:cNvPr id="4" name="Footer Placeholder 3"/>
          <p:cNvSpPr>
            <a:spLocks noGrp="1"/>
          </p:cNvSpPr>
          <p:nvPr>
            <p:ph type="ftr" sz="quarter" idx="10"/>
          </p:nvPr>
        </p:nvSpPr>
        <p:spPr/>
        <p:txBody>
          <a:bodyPr/>
          <a:lstStyle/>
          <a:p>
            <a:pPr>
              <a:defRPr/>
            </a:pPr>
            <a:r>
              <a:rPr lang="en-US" dirty="0"/>
              <a:t>Proprietary and Confidential                                                                American Chemical Society</a:t>
            </a:r>
            <a:endParaRPr lang="en-GB" dirty="0"/>
          </a:p>
        </p:txBody>
      </p:sp>
      <p:sp>
        <p:nvSpPr>
          <p:cNvPr id="5" name="Slide Number Placeholder 4"/>
          <p:cNvSpPr>
            <a:spLocks noGrp="1"/>
          </p:cNvSpPr>
          <p:nvPr>
            <p:ph type="sldNum" sz="quarter" idx="11"/>
          </p:nvPr>
        </p:nvSpPr>
        <p:spPr/>
        <p:txBody>
          <a:bodyPr/>
          <a:lstStyle/>
          <a:p>
            <a:pPr>
              <a:defRPr/>
            </a:pPr>
            <a:fld id="{BCAAA321-D838-42E8-A39F-6CC9E389D6D2}" type="slidenum">
              <a:rPr lang="en-GB" smtClean="0"/>
              <a:pPr>
                <a:defRPr/>
              </a:pPr>
              <a:t>10</a:t>
            </a:fld>
            <a:endParaRPr lang="en-GB" dirty="0"/>
          </a:p>
        </p:txBody>
      </p:sp>
      <p:pic>
        <p:nvPicPr>
          <p:cNvPr id="8" name="Picture 7">
            <a:extLst>
              <a:ext uri="{FF2B5EF4-FFF2-40B4-BE49-F238E27FC236}">
                <a16:creationId xmlns:a16="http://schemas.microsoft.com/office/drawing/2014/main" id="{A2001783-E505-4859-8CF6-5C2F8CD6E018}"/>
              </a:ext>
            </a:extLst>
          </p:cNvPr>
          <p:cNvPicPr>
            <a:picLocks noChangeAspect="1"/>
          </p:cNvPicPr>
          <p:nvPr/>
        </p:nvPicPr>
        <p:blipFill>
          <a:blip r:embed="rId3"/>
          <a:stretch>
            <a:fillRect/>
          </a:stretch>
        </p:blipFill>
        <p:spPr>
          <a:xfrm>
            <a:off x="971600" y="980728"/>
            <a:ext cx="7481829" cy="5098462"/>
          </a:xfrm>
          <a:prstGeom prst="rect">
            <a:avLst/>
          </a:prstGeom>
        </p:spPr>
      </p:pic>
    </p:spTree>
    <p:extLst>
      <p:ext uri="{BB962C8B-B14F-4D97-AF65-F5344CB8AC3E}">
        <p14:creationId xmlns:p14="http://schemas.microsoft.com/office/powerpoint/2010/main" val="322028517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054" y="85533"/>
            <a:ext cx="7002760" cy="944562"/>
          </a:xfrm>
        </p:spPr>
        <p:txBody>
          <a:bodyPr/>
          <a:lstStyle/>
          <a:p>
            <a:r>
              <a:rPr lang="en-US" dirty="0"/>
              <a:t>Funding Requests-all articles in one place</a:t>
            </a:r>
            <a:br>
              <a:rPr lang="en-US" dirty="0"/>
            </a:br>
            <a:endParaRPr lang="en-US" dirty="0"/>
          </a:p>
        </p:txBody>
      </p:sp>
      <p:sp>
        <p:nvSpPr>
          <p:cNvPr id="4" name="Footer Placeholder 3"/>
          <p:cNvSpPr>
            <a:spLocks noGrp="1"/>
          </p:cNvSpPr>
          <p:nvPr>
            <p:ph type="ftr" sz="quarter" idx="10"/>
          </p:nvPr>
        </p:nvSpPr>
        <p:spPr/>
        <p:txBody>
          <a:bodyPr/>
          <a:lstStyle/>
          <a:p>
            <a:pPr>
              <a:defRPr/>
            </a:pPr>
            <a:r>
              <a:rPr lang="en-US" dirty="0"/>
              <a:t>Proprietary and Confidential                                                                American Chemical Society</a:t>
            </a:r>
            <a:endParaRPr lang="en-GB" dirty="0"/>
          </a:p>
        </p:txBody>
      </p:sp>
      <p:sp>
        <p:nvSpPr>
          <p:cNvPr id="5" name="Slide Number Placeholder 4"/>
          <p:cNvSpPr>
            <a:spLocks noGrp="1"/>
          </p:cNvSpPr>
          <p:nvPr>
            <p:ph type="sldNum" sz="quarter" idx="11"/>
          </p:nvPr>
        </p:nvSpPr>
        <p:spPr/>
        <p:txBody>
          <a:bodyPr/>
          <a:lstStyle/>
          <a:p>
            <a:pPr>
              <a:defRPr/>
            </a:pPr>
            <a:fld id="{BCAAA321-D838-42E8-A39F-6CC9E389D6D2}" type="slidenum">
              <a:rPr lang="en-GB" smtClean="0"/>
              <a:pPr>
                <a:defRPr/>
              </a:pPr>
              <a:t>11</a:t>
            </a:fld>
            <a:endParaRPr lang="en-GB"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552" y="904837"/>
            <a:ext cx="8706410" cy="4585252"/>
          </a:xfrm>
          <a:prstGeom prst="rect">
            <a:avLst/>
          </a:prstGeom>
        </p:spPr>
      </p:pic>
      <p:grpSp>
        <p:nvGrpSpPr>
          <p:cNvPr id="12" name="Group 11">
            <a:extLst>
              <a:ext uri="{FF2B5EF4-FFF2-40B4-BE49-F238E27FC236}">
                <a16:creationId xmlns:a16="http://schemas.microsoft.com/office/drawing/2014/main" id="{084E9C11-32AD-4C40-86C9-1E3CF22E7955}"/>
              </a:ext>
            </a:extLst>
          </p:cNvPr>
          <p:cNvGrpSpPr/>
          <p:nvPr/>
        </p:nvGrpSpPr>
        <p:grpSpPr>
          <a:xfrm>
            <a:off x="3411923" y="4009667"/>
            <a:ext cx="5652120" cy="2564904"/>
            <a:chOff x="3491880" y="4293096"/>
            <a:chExt cx="5652120" cy="2564904"/>
          </a:xfrm>
        </p:grpSpPr>
        <p:grpSp>
          <p:nvGrpSpPr>
            <p:cNvPr id="10" name="Group 9">
              <a:extLst>
                <a:ext uri="{FF2B5EF4-FFF2-40B4-BE49-F238E27FC236}">
                  <a16:creationId xmlns:a16="http://schemas.microsoft.com/office/drawing/2014/main" id="{676A4C26-9453-4587-A385-2A19E048D9A2}"/>
                </a:ext>
              </a:extLst>
            </p:cNvPr>
            <p:cNvGrpSpPr/>
            <p:nvPr/>
          </p:nvGrpSpPr>
          <p:grpSpPr>
            <a:xfrm>
              <a:off x="3648989" y="4444620"/>
              <a:ext cx="5337901" cy="2206826"/>
              <a:chOff x="3716535" y="4434352"/>
              <a:chExt cx="5337901" cy="2206826"/>
            </a:xfrm>
          </p:grpSpPr>
          <p:pic>
            <p:nvPicPr>
              <p:cNvPr id="7" name="Picture 6">
                <a:extLst>
                  <a:ext uri="{FF2B5EF4-FFF2-40B4-BE49-F238E27FC236}">
                    <a16:creationId xmlns:a16="http://schemas.microsoft.com/office/drawing/2014/main" id="{EAC9350C-C8B4-4B61-8810-E126A6711F34}"/>
                  </a:ext>
                </a:extLst>
              </p:cNvPr>
              <p:cNvPicPr>
                <a:picLocks noChangeAspect="1"/>
              </p:cNvPicPr>
              <p:nvPr/>
            </p:nvPicPr>
            <p:blipFill>
              <a:blip r:embed="rId4"/>
              <a:stretch>
                <a:fillRect/>
              </a:stretch>
            </p:blipFill>
            <p:spPr>
              <a:xfrm>
                <a:off x="3716535" y="4465975"/>
                <a:ext cx="2668439" cy="2143581"/>
              </a:xfrm>
              <a:prstGeom prst="rect">
                <a:avLst/>
              </a:prstGeom>
            </p:spPr>
          </p:pic>
          <p:pic>
            <p:nvPicPr>
              <p:cNvPr id="9" name="Picture 8">
                <a:extLst>
                  <a:ext uri="{FF2B5EF4-FFF2-40B4-BE49-F238E27FC236}">
                    <a16:creationId xmlns:a16="http://schemas.microsoft.com/office/drawing/2014/main" id="{323304A3-2580-4C34-9828-5A4307A84A7E}"/>
                  </a:ext>
                </a:extLst>
              </p:cNvPr>
              <p:cNvPicPr>
                <a:picLocks noChangeAspect="1"/>
              </p:cNvPicPr>
              <p:nvPr/>
            </p:nvPicPr>
            <p:blipFill>
              <a:blip r:embed="rId5"/>
              <a:stretch>
                <a:fillRect/>
              </a:stretch>
            </p:blipFill>
            <p:spPr>
              <a:xfrm>
                <a:off x="6687437" y="4434352"/>
                <a:ext cx="2366999" cy="2206826"/>
              </a:xfrm>
              <a:prstGeom prst="rect">
                <a:avLst/>
              </a:prstGeom>
            </p:spPr>
          </p:pic>
        </p:grpSp>
        <p:sp>
          <p:nvSpPr>
            <p:cNvPr id="11" name="Rectangle: Rounded Corners 10">
              <a:extLst>
                <a:ext uri="{FF2B5EF4-FFF2-40B4-BE49-F238E27FC236}">
                  <a16:creationId xmlns:a16="http://schemas.microsoft.com/office/drawing/2014/main" id="{96E2DAE6-746F-4996-BF5D-9336325D200B}"/>
                </a:ext>
              </a:extLst>
            </p:cNvPr>
            <p:cNvSpPr/>
            <p:nvPr/>
          </p:nvSpPr>
          <p:spPr>
            <a:xfrm>
              <a:off x="3491880" y="4293096"/>
              <a:ext cx="5652120" cy="2564904"/>
            </a:xfrm>
            <a:prstGeom prst="roundRect">
              <a:avLst/>
            </a:prstGeom>
            <a:noFill/>
            <a:ln>
              <a:solidFill>
                <a:schemeClr val="tx2">
                  <a:lumMod val="85000"/>
                  <a:lumOff val="15000"/>
                </a:schemeClr>
              </a:solidFill>
              <a:prstDash val="lgDashDot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4" name="Picture 13">
            <a:extLst>
              <a:ext uri="{FF2B5EF4-FFF2-40B4-BE49-F238E27FC236}">
                <a16:creationId xmlns:a16="http://schemas.microsoft.com/office/drawing/2014/main" id="{144B267C-2A0A-4775-8A1F-8C90D9315889}"/>
              </a:ext>
            </a:extLst>
          </p:cNvPr>
          <p:cNvPicPr>
            <a:picLocks noChangeAspect="1"/>
          </p:cNvPicPr>
          <p:nvPr/>
        </p:nvPicPr>
        <p:blipFill>
          <a:blip r:embed="rId6"/>
          <a:stretch>
            <a:fillRect/>
          </a:stretch>
        </p:blipFill>
        <p:spPr>
          <a:xfrm>
            <a:off x="424054" y="4372265"/>
            <a:ext cx="1841309" cy="2099270"/>
          </a:xfrm>
          <a:prstGeom prst="rect">
            <a:avLst/>
          </a:prstGeom>
        </p:spPr>
      </p:pic>
    </p:spTree>
    <p:extLst>
      <p:ext uri="{BB962C8B-B14F-4D97-AF65-F5344CB8AC3E}">
        <p14:creationId xmlns:p14="http://schemas.microsoft.com/office/powerpoint/2010/main" val="67995382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 is notified of Approval/Denial</a:t>
            </a:r>
            <a:br>
              <a:rPr lang="en-US" dirty="0"/>
            </a:br>
            <a:endParaRPr lang="en-US" dirty="0"/>
          </a:p>
        </p:txBody>
      </p:sp>
      <p:sp>
        <p:nvSpPr>
          <p:cNvPr id="4" name="Footer Placeholder 3"/>
          <p:cNvSpPr>
            <a:spLocks noGrp="1"/>
          </p:cNvSpPr>
          <p:nvPr>
            <p:ph type="ftr" sz="quarter" idx="10"/>
          </p:nvPr>
        </p:nvSpPr>
        <p:spPr/>
        <p:txBody>
          <a:bodyPr/>
          <a:lstStyle/>
          <a:p>
            <a:pPr>
              <a:defRPr/>
            </a:pPr>
            <a:r>
              <a:rPr lang="en-US" dirty="0"/>
              <a:t>Proprietary and Confidential                                                                American Chemical Society</a:t>
            </a:r>
            <a:endParaRPr lang="en-GB" dirty="0"/>
          </a:p>
        </p:txBody>
      </p:sp>
      <p:sp>
        <p:nvSpPr>
          <p:cNvPr id="5" name="Slide Number Placeholder 4"/>
          <p:cNvSpPr>
            <a:spLocks noGrp="1"/>
          </p:cNvSpPr>
          <p:nvPr>
            <p:ph type="sldNum" sz="quarter" idx="11"/>
          </p:nvPr>
        </p:nvSpPr>
        <p:spPr/>
        <p:txBody>
          <a:bodyPr/>
          <a:lstStyle/>
          <a:p>
            <a:pPr>
              <a:defRPr/>
            </a:pPr>
            <a:fld id="{BCAAA321-D838-42E8-A39F-6CC9E389D6D2}" type="slidenum">
              <a:rPr lang="en-GB" smtClean="0"/>
              <a:pPr>
                <a:defRPr/>
              </a:pPr>
              <a:t>12</a:t>
            </a:fld>
            <a:endParaRPr lang="en-GB" dirty="0"/>
          </a:p>
        </p:txBody>
      </p:sp>
      <p:pic>
        <p:nvPicPr>
          <p:cNvPr id="14" name="Picture 13">
            <a:extLst>
              <a:ext uri="{FF2B5EF4-FFF2-40B4-BE49-F238E27FC236}">
                <a16:creationId xmlns:a16="http://schemas.microsoft.com/office/drawing/2014/main" id="{DB94A52B-1CE6-4D1E-ABD0-A1388FB204FE}"/>
              </a:ext>
            </a:extLst>
          </p:cNvPr>
          <p:cNvPicPr>
            <a:picLocks noChangeAspect="1"/>
          </p:cNvPicPr>
          <p:nvPr/>
        </p:nvPicPr>
        <p:blipFill>
          <a:blip r:embed="rId3"/>
          <a:stretch>
            <a:fillRect/>
          </a:stretch>
        </p:blipFill>
        <p:spPr>
          <a:xfrm rot="553000">
            <a:off x="4815628" y="2148521"/>
            <a:ext cx="3931442" cy="3618492"/>
          </a:xfrm>
          <a:prstGeom prst="rect">
            <a:avLst/>
          </a:prstGeom>
        </p:spPr>
      </p:pic>
      <p:pic>
        <p:nvPicPr>
          <p:cNvPr id="18" name="Picture 17">
            <a:extLst>
              <a:ext uri="{FF2B5EF4-FFF2-40B4-BE49-F238E27FC236}">
                <a16:creationId xmlns:a16="http://schemas.microsoft.com/office/drawing/2014/main" id="{D4E46807-4C2C-4C5E-BA1E-A0656C1860F8}"/>
              </a:ext>
            </a:extLst>
          </p:cNvPr>
          <p:cNvPicPr>
            <a:picLocks noChangeAspect="1"/>
          </p:cNvPicPr>
          <p:nvPr/>
        </p:nvPicPr>
        <p:blipFill>
          <a:blip r:embed="rId4"/>
          <a:stretch>
            <a:fillRect/>
          </a:stretch>
        </p:blipFill>
        <p:spPr>
          <a:xfrm rot="21043035">
            <a:off x="506311" y="2546060"/>
            <a:ext cx="4621796" cy="3534315"/>
          </a:xfrm>
          <a:prstGeom prst="rect">
            <a:avLst/>
          </a:prstGeom>
        </p:spPr>
      </p:pic>
      <p:pic>
        <p:nvPicPr>
          <p:cNvPr id="10" name="Picture 9">
            <a:extLst>
              <a:ext uri="{FF2B5EF4-FFF2-40B4-BE49-F238E27FC236}">
                <a16:creationId xmlns:a16="http://schemas.microsoft.com/office/drawing/2014/main" id="{29D5118F-02A3-4717-9058-0D3E4ECEAA29}"/>
              </a:ext>
            </a:extLst>
          </p:cNvPr>
          <p:cNvPicPr>
            <a:picLocks noChangeAspect="1"/>
          </p:cNvPicPr>
          <p:nvPr/>
        </p:nvPicPr>
        <p:blipFill>
          <a:blip r:embed="rId5"/>
          <a:stretch>
            <a:fillRect/>
          </a:stretch>
        </p:blipFill>
        <p:spPr>
          <a:xfrm>
            <a:off x="695895" y="664987"/>
            <a:ext cx="1841152" cy="2103302"/>
          </a:xfrm>
          <a:prstGeom prst="rect">
            <a:avLst/>
          </a:prstGeom>
        </p:spPr>
      </p:pic>
    </p:spTree>
    <p:extLst>
      <p:ext uri="{BB962C8B-B14F-4D97-AF65-F5344CB8AC3E}">
        <p14:creationId xmlns:p14="http://schemas.microsoft.com/office/powerpoint/2010/main" val="305520532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Agreement Administrator Reporting</a:t>
            </a:r>
            <a:br>
              <a:rPr lang="en-US" dirty="0"/>
            </a:br>
            <a:endParaRPr lang="en-US" dirty="0"/>
          </a:p>
        </p:txBody>
      </p:sp>
      <p:sp>
        <p:nvSpPr>
          <p:cNvPr id="4" name="Footer Placeholder 3"/>
          <p:cNvSpPr>
            <a:spLocks noGrp="1"/>
          </p:cNvSpPr>
          <p:nvPr>
            <p:ph type="ftr" sz="quarter" idx="10"/>
          </p:nvPr>
        </p:nvSpPr>
        <p:spPr/>
        <p:txBody>
          <a:bodyPr/>
          <a:lstStyle/>
          <a:p>
            <a:pPr>
              <a:defRPr/>
            </a:pPr>
            <a:r>
              <a:rPr lang="en-US" dirty="0"/>
              <a:t>Proprietary and Confidential                                                                American Chemical Society</a:t>
            </a:r>
            <a:endParaRPr lang="en-GB" dirty="0"/>
          </a:p>
        </p:txBody>
      </p:sp>
      <p:sp>
        <p:nvSpPr>
          <p:cNvPr id="5" name="Slide Number Placeholder 4"/>
          <p:cNvSpPr>
            <a:spLocks noGrp="1"/>
          </p:cNvSpPr>
          <p:nvPr>
            <p:ph type="sldNum" sz="quarter" idx="11"/>
          </p:nvPr>
        </p:nvSpPr>
        <p:spPr/>
        <p:txBody>
          <a:bodyPr/>
          <a:lstStyle/>
          <a:p>
            <a:pPr>
              <a:defRPr/>
            </a:pPr>
            <a:fld id="{BCAAA321-D838-42E8-A39F-6CC9E389D6D2}" type="slidenum">
              <a:rPr lang="en-GB" smtClean="0"/>
              <a:pPr>
                <a:defRPr/>
              </a:pPr>
              <a:t>13</a:t>
            </a:fld>
            <a:endParaRPr lang="en-GB" dirty="0"/>
          </a:p>
        </p:txBody>
      </p:sp>
      <p:pic>
        <p:nvPicPr>
          <p:cNvPr id="6" name="Picture 5">
            <a:extLst>
              <a:ext uri="{FF2B5EF4-FFF2-40B4-BE49-F238E27FC236}">
                <a16:creationId xmlns:a16="http://schemas.microsoft.com/office/drawing/2014/main" id="{D1BEBCC7-5DA0-47FD-9633-C645286E7FB1}"/>
              </a:ext>
            </a:extLst>
          </p:cNvPr>
          <p:cNvPicPr>
            <a:picLocks noChangeAspect="1"/>
          </p:cNvPicPr>
          <p:nvPr/>
        </p:nvPicPr>
        <p:blipFill>
          <a:blip r:embed="rId3"/>
          <a:stretch>
            <a:fillRect/>
          </a:stretch>
        </p:blipFill>
        <p:spPr>
          <a:xfrm>
            <a:off x="539552" y="1236019"/>
            <a:ext cx="8411008" cy="4929285"/>
          </a:xfrm>
          <a:prstGeom prst="rect">
            <a:avLst/>
          </a:prstGeom>
        </p:spPr>
      </p:pic>
    </p:spTree>
    <p:extLst>
      <p:ext uri="{BB962C8B-B14F-4D97-AF65-F5344CB8AC3E}">
        <p14:creationId xmlns:p14="http://schemas.microsoft.com/office/powerpoint/2010/main" val="77554125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CAE90B9-F70B-4A93-AEE7-B7CAEA573688}" type="slidenum">
              <a:rPr lang="en-GB" smtClean="0">
                <a:solidFill>
                  <a:srgbClr val="FFFFFF"/>
                </a:solidFill>
              </a:rPr>
              <a:pPr>
                <a:defRPr/>
              </a:pPr>
              <a:t>14</a:t>
            </a:fld>
            <a:endParaRPr lang="en-GB"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a:solidFill>
                  <a:srgbClr val="FFFFFF"/>
                </a:solidFill>
              </a:rPr>
              <a:t>Proprietary and Confidential                                                                American Chemical Society</a:t>
            </a:r>
            <a:endParaRPr lang="en-GB" dirty="0">
              <a:solidFill>
                <a:srgbClr val="FFFFFF"/>
              </a:solidFill>
            </a:endParaRPr>
          </a:p>
        </p:txBody>
      </p:sp>
      <p:sp>
        <p:nvSpPr>
          <p:cNvPr id="2" name="TextBox 1">
            <a:extLst>
              <a:ext uri="{FF2B5EF4-FFF2-40B4-BE49-F238E27FC236}">
                <a16:creationId xmlns:a16="http://schemas.microsoft.com/office/drawing/2014/main" id="{D510975B-5844-4710-AF7B-8CB01ACE31F0}"/>
              </a:ext>
            </a:extLst>
          </p:cNvPr>
          <p:cNvSpPr txBox="1"/>
          <p:nvPr/>
        </p:nvSpPr>
        <p:spPr>
          <a:xfrm>
            <a:off x="1783420" y="2924944"/>
            <a:ext cx="5577160" cy="830997"/>
          </a:xfrm>
          <a:prstGeom prst="rect">
            <a:avLst/>
          </a:prstGeom>
          <a:noFill/>
        </p:spPr>
        <p:txBody>
          <a:bodyPr wrap="square" rtlCol="0">
            <a:spAutoFit/>
          </a:bodyPr>
          <a:lstStyle/>
          <a:p>
            <a:pPr algn="ctr"/>
            <a:r>
              <a:rPr lang="en-US" sz="4800" dirty="0">
                <a:solidFill>
                  <a:schemeClr val="bg1"/>
                </a:solidFill>
              </a:rPr>
              <a:t>Questions?</a:t>
            </a:r>
          </a:p>
        </p:txBody>
      </p:sp>
    </p:spTree>
    <p:extLst>
      <p:ext uri="{BB962C8B-B14F-4D97-AF65-F5344CB8AC3E}">
        <p14:creationId xmlns:p14="http://schemas.microsoft.com/office/powerpoint/2010/main" val="323405492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422" y="423268"/>
            <a:ext cx="7165156" cy="944562"/>
          </a:xfrm>
        </p:spPr>
        <p:txBody>
          <a:bodyPr wrap="square" anchor="b">
            <a:normAutofit/>
          </a:bodyPr>
          <a:lstStyle/>
          <a:p>
            <a:r>
              <a:rPr lang="en-US" dirty="0">
                <a:effectLst>
                  <a:outerShdw blurRad="38100" dist="38100" dir="2700000" algn="tl">
                    <a:srgbClr val="000000">
                      <a:alpha val="43137"/>
                    </a:srgbClr>
                  </a:outerShdw>
                </a:effectLst>
              </a:rPr>
              <a:t>Need Information on ACS Open Science?</a:t>
            </a:r>
            <a:br>
              <a:rPr lang="en-US" sz="2200" dirty="0"/>
            </a:br>
            <a:endParaRPr lang="en-US" sz="2200" dirty="0"/>
          </a:p>
        </p:txBody>
      </p:sp>
      <p:sp>
        <p:nvSpPr>
          <p:cNvPr id="4" name="Footer Placeholder 3"/>
          <p:cNvSpPr>
            <a:spLocks noGrp="1"/>
          </p:cNvSpPr>
          <p:nvPr>
            <p:ph type="ftr" sz="quarter" idx="10"/>
          </p:nvPr>
        </p:nvSpPr>
        <p:spPr>
          <a:xfrm>
            <a:off x="817563" y="6462713"/>
            <a:ext cx="2895600" cy="279400"/>
          </a:xfrm>
        </p:spPr>
        <p:txBody>
          <a:bodyPr wrap="square" anchor="t">
            <a:normAutofit/>
          </a:bodyPr>
          <a:lstStyle/>
          <a:p>
            <a:pPr>
              <a:spcAft>
                <a:spcPts val="600"/>
              </a:spcAft>
              <a:defRPr/>
            </a:pPr>
            <a:r>
              <a:rPr lang="en-US" dirty="0"/>
              <a:t>Proprietary and Confidential                                                                American Chemical Society</a:t>
            </a:r>
            <a:endParaRPr lang="en-GB" dirty="0"/>
          </a:p>
        </p:txBody>
      </p:sp>
      <p:sp>
        <p:nvSpPr>
          <p:cNvPr id="5" name="Slide Number Placeholder 4"/>
          <p:cNvSpPr>
            <a:spLocks noGrp="1"/>
          </p:cNvSpPr>
          <p:nvPr>
            <p:ph type="sldNum" sz="quarter" idx="11"/>
          </p:nvPr>
        </p:nvSpPr>
        <p:spPr>
          <a:xfrm>
            <a:off x="6908800" y="6464300"/>
            <a:ext cx="1773238" cy="290513"/>
          </a:xfrm>
        </p:spPr>
        <p:txBody>
          <a:bodyPr wrap="square" anchor="t">
            <a:normAutofit/>
          </a:bodyPr>
          <a:lstStyle/>
          <a:p>
            <a:pPr>
              <a:spcAft>
                <a:spcPts val="600"/>
              </a:spcAft>
              <a:defRPr/>
            </a:pPr>
            <a:fld id="{BCAAA321-D838-42E8-A39F-6CC9E389D6D2}" type="slidenum">
              <a:rPr lang="en-GB" smtClean="0"/>
              <a:pPr>
                <a:spcAft>
                  <a:spcPts val="600"/>
                </a:spcAft>
                <a:defRPr/>
              </a:pPr>
              <a:t>2</a:t>
            </a:fld>
            <a:endParaRPr lang="en-GB" dirty="0"/>
          </a:p>
        </p:txBody>
      </p:sp>
      <p:sp>
        <p:nvSpPr>
          <p:cNvPr id="11" name="TextBox 10">
            <a:extLst>
              <a:ext uri="{FF2B5EF4-FFF2-40B4-BE49-F238E27FC236}">
                <a16:creationId xmlns:a16="http://schemas.microsoft.com/office/drawing/2014/main" id="{88EF91F4-517E-4407-8D85-D87EA3AEC8F7}"/>
              </a:ext>
            </a:extLst>
          </p:cNvPr>
          <p:cNvSpPr txBox="1"/>
          <p:nvPr/>
        </p:nvSpPr>
        <p:spPr>
          <a:xfrm>
            <a:off x="431032" y="3129648"/>
            <a:ext cx="8712968" cy="707886"/>
          </a:xfrm>
          <a:prstGeom prst="rect">
            <a:avLst/>
          </a:prstGeom>
          <a:noFill/>
        </p:spPr>
        <p:txBody>
          <a:bodyPr wrap="square">
            <a:spAutoFit/>
          </a:bodyPr>
          <a:lstStyle/>
          <a:p>
            <a:pPr algn="ctr"/>
            <a:r>
              <a:rPr lang="en-US" sz="4000" dirty="0">
                <a:hlinkClick r:id="rId3"/>
              </a:rPr>
              <a:t>https://acsopenscience.org/</a:t>
            </a:r>
            <a:endParaRPr lang="en-US" sz="4000" dirty="0"/>
          </a:p>
        </p:txBody>
      </p:sp>
      <p:sp>
        <p:nvSpPr>
          <p:cNvPr id="13" name="Content Placeholder 12">
            <a:extLst>
              <a:ext uri="{FF2B5EF4-FFF2-40B4-BE49-F238E27FC236}">
                <a16:creationId xmlns:a16="http://schemas.microsoft.com/office/drawing/2014/main" id="{5E1487ED-1B72-4F40-BA22-A864BF017D3F}"/>
              </a:ext>
            </a:extLst>
          </p:cNvPr>
          <p:cNvSpPr>
            <a:spLocks noGrp="1"/>
          </p:cNvSpPr>
          <p:nvPr>
            <p:ph sz="half" idx="2"/>
          </p:nvPr>
        </p:nvSpPr>
        <p:spPr>
          <a:xfrm>
            <a:off x="853268" y="1979900"/>
            <a:ext cx="7494004" cy="523221"/>
          </a:xfrm>
        </p:spPr>
        <p:txBody>
          <a:bodyPr/>
          <a:lstStyle/>
          <a:p>
            <a:pPr marL="0" indent="0" algn="ctr">
              <a:buNone/>
            </a:pPr>
            <a:r>
              <a:rPr lang="en-US" u="sng" dirty="0"/>
              <a:t>Visit ACS’ Open Science web site @ </a:t>
            </a:r>
          </a:p>
        </p:txBody>
      </p:sp>
      <p:pic>
        <p:nvPicPr>
          <p:cNvPr id="6" name="Picture 5">
            <a:extLst>
              <a:ext uri="{FF2B5EF4-FFF2-40B4-BE49-F238E27FC236}">
                <a16:creationId xmlns:a16="http://schemas.microsoft.com/office/drawing/2014/main" id="{FF051B93-1B2A-4CB1-B1E0-9D18194A4E4F}"/>
              </a:ext>
            </a:extLst>
          </p:cNvPr>
          <p:cNvPicPr>
            <a:picLocks noChangeAspect="1"/>
          </p:cNvPicPr>
          <p:nvPr/>
        </p:nvPicPr>
        <p:blipFill>
          <a:blip r:embed="rId4"/>
          <a:stretch>
            <a:fillRect/>
          </a:stretch>
        </p:blipFill>
        <p:spPr>
          <a:xfrm>
            <a:off x="708565" y="4464061"/>
            <a:ext cx="7973473" cy="1537055"/>
          </a:xfrm>
          <a:prstGeom prst="rect">
            <a:avLst/>
          </a:prstGeom>
        </p:spPr>
      </p:pic>
    </p:spTree>
    <p:extLst>
      <p:ext uri="{BB962C8B-B14F-4D97-AF65-F5344CB8AC3E}">
        <p14:creationId xmlns:p14="http://schemas.microsoft.com/office/powerpoint/2010/main" val="29683533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a:t>Proprietary and Confidential                                                                American Chemical Society</a:t>
            </a:r>
            <a:endParaRPr lang="en-GB" dirty="0"/>
          </a:p>
        </p:txBody>
      </p:sp>
      <p:sp>
        <p:nvSpPr>
          <p:cNvPr id="5" name="Slide Number Placeholder 4"/>
          <p:cNvSpPr>
            <a:spLocks noGrp="1"/>
          </p:cNvSpPr>
          <p:nvPr>
            <p:ph type="sldNum" sz="quarter" idx="11"/>
          </p:nvPr>
        </p:nvSpPr>
        <p:spPr/>
        <p:txBody>
          <a:bodyPr/>
          <a:lstStyle/>
          <a:p>
            <a:pPr>
              <a:defRPr/>
            </a:pPr>
            <a:fld id="{BCAAA321-D838-42E8-A39F-6CC9E389D6D2}" type="slidenum">
              <a:rPr lang="en-GB" smtClean="0"/>
              <a:pPr>
                <a:defRPr/>
              </a:pPr>
              <a:t>3</a:t>
            </a:fld>
            <a:endParaRPr lang="en-GB" dirty="0"/>
          </a:p>
        </p:txBody>
      </p:sp>
      <p:sp>
        <p:nvSpPr>
          <p:cNvPr id="6" name="Title 5">
            <a:extLst>
              <a:ext uri="{FF2B5EF4-FFF2-40B4-BE49-F238E27FC236}">
                <a16:creationId xmlns:a16="http://schemas.microsoft.com/office/drawing/2014/main" id="{488D80B0-BBAF-4E27-8C85-700A185B4D5C}"/>
              </a:ext>
            </a:extLst>
          </p:cNvPr>
          <p:cNvSpPr>
            <a:spLocks noGrp="1"/>
          </p:cNvSpPr>
          <p:nvPr>
            <p:ph type="title"/>
          </p:nvPr>
        </p:nvSpPr>
        <p:spPr>
          <a:xfrm>
            <a:off x="323528" y="345956"/>
            <a:ext cx="7344816" cy="944562"/>
          </a:xfrm>
        </p:spPr>
        <p:txBody>
          <a:bodyPr/>
          <a:lstStyle/>
          <a:p>
            <a:pPr algn="ctr"/>
            <a:r>
              <a:rPr lang="en-US" dirty="0"/>
              <a:t>OA Agreement Affiliation Starts with Author Submission to ACS Paragon Plus</a:t>
            </a:r>
          </a:p>
        </p:txBody>
      </p:sp>
      <p:pic>
        <p:nvPicPr>
          <p:cNvPr id="8" name="Picture 7">
            <a:extLst>
              <a:ext uri="{FF2B5EF4-FFF2-40B4-BE49-F238E27FC236}">
                <a16:creationId xmlns:a16="http://schemas.microsoft.com/office/drawing/2014/main" id="{B8B32365-FABD-42B8-A636-6955634F5DAC}"/>
              </a:ext>
            </a:extLst>
          </p:cNvPr>
          <p:cNvPicPr>
            <a:picLocks noChangeAspect="1"/>
          </p:cNvPicPr>
          <p:nvPr/>
        </p:nvPicPr>
        <p:blipFill>
          <a:blip r:embed="rId3"/>
          <a:stretch>
            <a:fillRect/>
          </a:stretch>
        </p:blipFill>
        <p:spPr>
          <a:xfrm>
            <a:off x="714433" y="1354969"/>
            <a:ext cx="5997460" cy="1036410"/>
          </a:xfrm>
          <a:prstGeom prst="rect">
            <a:avLst/>
          </a:prstGeom>
        </p:spPr>
      </p:pic>
      <p:pic>
        <p:nvPicPr>
          <p:cNvPr id="11" name="Picture 10">
            <a:extLst>
              <a:ext uri="{FF2B5EF4-FFF2-40B4-BE49-F238E27FC236}">
                <a16:creationId xmlns:a16="http://schemas.microsoft.com/office/drawing/2014/main" id="{699DBBE6-E37D-4643-9A06-D7709A229B64}"/>
              </a:ext>
            </a:extLst>
          </p:cNvPr>
          <p:cNvPicPr>
            <a:picLocks noChangeAspect="1"/>
          </p:cNvPicPr>
          <p:nvPr/>
        </p:nvPicPr>
        <p:blipFill>
          <a:blip r:embed="rId4"/>
          <a:stretch>
            <a:fillRect/>
          </a:stretch>
        </p:blipFill>
        <p:spPr>
          <a:xfrm>
            <a:off x="3995936" y="1988840"/>
            <a:ext cx="4859752" cy="3967454"/>
          </a:xfrm>
          <a:prstGeom prst="rect">
            <a:avLst/>
          </a:prstGeom>
        </p:spPr>
      </p:pic>
      <p:pic>
        <p:nvPicPr>
          <p:cNvPr id="15" name="Picture 14">
            <a:extLst>
              <a:ext uri="{FF2B5EF4-FFF2-40B4-BE49-F238E27FC236}">
                <a16:creationId xmlns:a16="http://schemas.microsoft.com/office/drawing/2014/main" id="{7A0CA47B-F5BD-4529-94E9-2882660FABA4}"/>
              </a:ext>
            </a:extLst>
          </p:cNvPr>
          <p:cNvPicPr>
            <a:picLocks noChangeAspect="1"/>
          </p:cNvPicPr>
          <p:nvPr/>
        </p:nvPicPr>
        <p:blipFill>
          <a:blip r:embed="rId5"/>
          <a:stretch>
            <a:fillRect/>
          </a:stretch>
        </p:blipFill>
        <p:spPr>
          <a:xfrm>
            <a:off x="5210189" y="3887137"/>
            <a:ext cx="3687939" cy="2686373"/>
          </a:xfrm>
          <a:prstGeom prst="rect">
            <a:avLst/>
          </a:prstGeom>
        </p:spPr>
      </p:pic>
      <p:sp>
        <p:nvSpPr>
          <p:cNvPr id="16" name="TextBox 15">
            <a:extLst>
              <a:ext uri="{FF2B5EF4-FFF2-40B4-BE49-F238E27FC236}">
                <a16:creationId xmlns:a16="http://schemas.microsoft.com/office/drawing/2014/main" id="{7C0BD633-5BD4-46A8-B781-B7BBB8FF6120}"/>
              </a:ext>
            </a:extLst>
          </p:cNvPr>
          <p:cNvSpPr txBox="1"/>
          <p:nvPr/>
        </p:nvSpPr>
        <p:spPr>
          <a:xfrm>
            <a:off x="467544" y="3191762"/>
            <a:ext cx="3333587" cy="1200329"/>
          </a:xfrm>
          <a:prstGeom prst="rect">
            <a:avLst/>
          </a:prstGeom>
          <a:noFill/>
        </p:spPr>
        <p:txBody>
          <a:bodyPr wrap="square" rtlCol="0">
            <a:spAutoFit/>
          </a:bodyPr>
          <a:lstStyle/>
          <a:p>
            <a:pPr algn="ctr"/>
            <a:r>
              <a:rPr lang="en-US" dirty="0"/>
              <a:t>The corresponding author should select their institution in the Paragon Plus profile and list it in their manuscript</a:t>
            </a:r>
          </a:p>
        </p:txBody>
      </p:sp>
    </p:spTree>
    <p:extLst>
      <p:ext uri="{BB962C8B-B14F-4D97-AF65-F5344CB8AC3E}">
        <p14:creationId xmlns:p14="http://schemas.microsoft.com/office/powerpoint/2010/main" val="254684697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563" y="717310"/>
            <a:ext cx="6553224" cy="944562"/>
          </a:xfrm>
        </p:spPr>
        <p:txBody>
          <a:bodyPr/>
          <a:lstStyle/>
          <a:p>
            <a:r>
              <a:rPr lang="en-US" dirty="0"/>
              <a:t>Manuscript Acceptance –</a:t>
            </a:r>
            <a:br>
              <a:rPr lang="en-US" dirty="0"/>
            </a:br>
            <a:r>
              <a:rPr lang="en-US" dirty="0"/>
              <a:t>Journal Publishing Agreement (JPA) Tool</a:t>
            </a:r>
            <a:br>
              <a:rPr lang="en-US" dirty="0"/>
            </a:br>
            <a:endParaRPr lang="en-US" dirty="0"/>
          </a:p>
        </p:txBody>
      </p:sp>
      <p:sp>
        <p:nvSpPr>
          <p:cNvPr id="4" name="Footer Placeholder 3"/>
          <p:cNvSpPr>
            <a:spLocks noGrp="1"/>
          </p:cNvSpPr>
          <p:nvPr>
            <p:ph type="ftr" sz="quarter" idx="10"/>
          </p:nvPr>
        </p:nvSpPr>
        <p:spPr/>
        <p:txBody>
          <a:bodyPr/>
          <a:lstStyle/>
          <a:p>
            <a:pPr>
              <a:defRPr/>
            </a:pPr>
            <a:r>
              <a:rPr lang="en-US" dirty="0"/>
              <a:t>Proprietary and Confidential                                                                American Chemical Society</a:t>
            </a:r>
            <a:endParaRPr lang="en-GB" dirty="0"/>
          </a:p>
        </p:txBody>
      </p:sp>
      <p:sp>
        <p:nvSpPr>
          <p:cNvPr id="5" name="Slide Number Placeholder 4"/>
          <p:cNvSpPr>
            <a:spLocks noGrp="1"/>
          </p:cNvSpPr>
          <p:nvPr>
            <p:ph type="sldNum" sz="quarter" idx="11"/>
          </p:nvPr>
        </p:nvSpPr>
        <p:spPr/>
        <p:txBody>
          <a:bodyPr/>
          <a:lstStyle/>
          <a:p>
            <a:pPr>
              <a:defRPr/>
            </a:pPr>
            <a:fld id="{BCAAA321-D838-42E8-A39F-6CC9E389D6D2}" type="slidenum">
              <a:rPr lang="en-GB" smtClean="0"/>
              <a:pPr>
                <a:defRPr/>
              </a:pPr>
              <a:t>4</a:t>
            </a:fld>
            <a:endParaRPr lang="en-GB" dirty="0"/>
          </a:p>
        </p:txBody>
      </p:sp>
      <p:sp>
        <p:nvSpPr>
          <p:cNvPr id="8" name="TextBox 7">
            <a:extLst>
              <a:ext uri="{FF2B5EF4-FFF2-40B4-BE49-F238E27FC236}">
                <a16:creationId xmlns:a16="http://schemas.microsoft.com/office/drawing/2014/main" id="{1CD68117-4490-477F-BD67-B67A25811B83}"/>
              </a:ext>
            </a:extLst>
          </p:cNvPr>
          <p:cNvSpPr txBox="1"/>
          <p:nvPr/>
        </p:nvSpPr>
        <p:spPr>
          <a:xfrm>
            <a:off x="517991" y="1678177"/>
            <a:ext cx="8640960" cy="400110"/>
          </a:xfrm>
          <a:prstGeom prst="rect">
            <a:avLst/>
          </a:prstGeom>
          <a:noFill/>
        </p:spPr>
        <p:txBody>
          <a:bodyPr wrap="square" rtlCol="0">
            <a:spAutoFit/>
          </a:bodyPr>
          <a:lstStyle/>
          <a:p>
            <a:r>
              <a:rPr lang="en-US" sz="2000" dirty="0"/>
              <a:t>Author is sent email invitation to enter the JPA Tool</a:t>
            </a:r>
          </a:p>
        </p:txBody>
      </p:sp>
      <p:pic>
        <p:nvPicPr>
          <p:cNvPr id="6" name="Picture 5">
            <a:extLst>
              <a:ext uri="{FF2B5EF4-FFF2-40B4-BE49-F238E27FC236}">
                <a16:creationId xmlns:a16="http://schemas.microsoft.com/office/drawing/2014/main" id="{50873F65-FF09-45FB-A8DC-BC68853CA723}"/>
              </a:ext>
            </a:extLst>
          </p:cNvPr>
          <p:cNvPicPr>
            <a:picLocks noChangeAspect="1"/>
          </p:cNvPicPr>
          <p:nvPr/>
        </p:nvPicPr>
        <p:blipFill>
          <a:blip r:embed="rId3"/>
          <a:stretch>
            <a:fillRect/>
          </a:stretch>
        </p:blipFill>
        <p:spPr>
          <a:xfrm>
            <a:off x="371225" y="2420888"/>
            <a:ext cx="8645055" cy="3625410"/>
          </a:xfrm>
          <a:prstGeom prst="rect">
            <a:avLst/>
          </a:prstGeom>
        </p:spPr>
      </p:pic>
    </p:spTree>
    <p:extLst>
      <p:ext uri="{BB962C8B-B14F-4D97-AF65-F5344CB8AC3E}">
        <p14:creationId xmlns:p14="http://schemas.microsoft.com/office/powerpoint/2010/main" val="22833379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563" y="717310"/>
            <a:ext cx="6553224" cy="944562"/>
          </a:xfrm>
        </p:spPr>
        <p:txBody>
          <a:bodyPr/>
          <a:lstStyle/>
          <a:p>
            <a:r>
              <a:rPr lang="en-US" dirty="0"/>
              <a:t>Manuscript Acceptance –</a:t>
            </a:r>
            <a:br>
              <a:rPr lang="en-US" dirty="0"/>
            </a:br>
            <a:r>
              <a:rPr lang="en-US" dirty="0"/>
              <a:t>Journal Publishing Agreement (JPA) Tool</a:t>
            </a:r>
            <a:br>
              <a:rPr lang="en-US" dirty="0"/>
            </a:br>
            <a:endParaRPr lang="en-US" dirty="0"/>
          </a:p>
        </p:txBody>
      </p:sp>
      <p:sp>
        <p:nvSpPr>
          <p:cNvPr id="4" name="Footer Placeholder 3"/>
          <p:cNvSpPr>
            <a:spLocks noGrp="1"/>
          </p:cNvSpPr>
          <p:nvPr>
            <p:ph type="ftr" sz="quarter" idx="10"/>
          </p:nvPr>
        </p:nvSpPr>
        <p:spPr/>
        <p:txBody>
          <a:bodyPr/>
          <a:lstStyle/>
          <a:p>
            <a:pPr>
              <a:defRPr/>
            </a:pPr>
            <a:r>
              <a:rPr lang="en-US" dirty="0"/>
              <a:t>Proprietary and Confidential                                                                American Chemical Society</a:t>
            </a:r>
            <a:endParaRPr lang="en-GB" dirty="0"/>
          </a:p>
        </p:txBody>
      </p:sp>
      <p:sp>
        <p:nvSpPr>
          <p:cNvPr id="5" name="Slide Number Placeholder 4"/>
          <p:cNvSpPr>
            <a:spLocks noGrp="1"/>
          </p:cNvSpPr>
          <p:nvPr>
            <p:ph type="sldNum" sz="quarter" idx="11"/>
          </p:nvPr>
        </p:nvSpPr>
        <p:spPr/>
        <p:txBody>
          <a:bodyPr/>
          <a:lstStyle/>
          <a:p>
            <a:pPr>
              <a:defRPr/>
            </a:pPr>
            <a:fld id="{BCAAA321-D838-42E8-A39F-6CC9E389D6D2}" type="slidenum">
              <a:rPr lang="en-GB" smtClean="0"/>
              <a:pPr>
                <a:defRPr/>
              </a:pPr>
              <a:t>5</a:t>
            </a:fld>
            <a:endParaRPr lang="en-GB" dirty="0"/>
          </a:p>
        </p:txBody>
      </p:sp>
      <p:sp>
        <p:nvSpPr>
          <p:cNvPr id="8" name="TextBox 7">
            <a:extLst>
              <a:ext uri="{FF2B5EF4-FFF2-40B4-BE49-F238E27FC236}">
                <a16:creationId xmlns:a16="http://schemas.microsoft.com/office/drawing/2014/main" id="{1CD68117-4490-477F-BD67-B67A25811B83}"/>
              </a:ext>
            </a:extLst>
          </p:cNvPr>
          <p:cNvSpPr txBox="1"/>
          <p:nvPr/>
        </p:nvSpPr>
        <p:spPr>
          <a:xfrm>
            <a:off x="503040" y="1628317"/>
            <a:ext cx="8640960" cy="400110"/>
          </a:xfrm>
          <a:prstGeom prst="rect">
            <a:avLst/>
          </a:prstGeom>
          <a:noFill/>
        </p:spPr>
        <p:txBody>
          <a:bodyPr wrap="square" rtlCol="0">
            <a:spAutoFit/>
          </a:bodyPr>
          <a:lstStyle/>
          <a:p>
            <a:r>
              <a:rPr lang="en-US" sz="2000" dirty="0"/>
              <a:t>The tool identifies if the author is affiliated with an Open Access agreement</a:t>
            </a:r>
          </a:p>
        </p:txBody>
      </p:sp>
      <p:grpSp>
        <p:nvGrpSpPr>
          <p:cNvPr id="9" name="Group 8">
            <a:extLst>
              <a:ext uri="{FF2B5EF4-FFF2-40B4-BE49-F238E27FC236}">
                <a16:creationId xmlns:a16="http://schemas.microsoft.com/office/drawing/2014/main" id="{47F5250A-D854-4B9B-A826-C02297A2998F}"/>
              </a:ext>
            </a:extLst>
          </p:cNvPr>
          <p:cNvGrpSpPr/>
          <p:nvPr/>
        </p:nvGrpSpPr>
        <p:grpSpPr>
          <a:xfrm>
            <a:off x="719572" y="2295776"/>
            <a:ext cx="7704856" cy="3725512"/>
            <a:chOff x="1319205" y="3096309"/>
            <a:chExt cx="6888692" cy="2773989"/>
          </a:xfrm>
        </p:grpSpPr>
        <p:pic>
          <p:nvPicPr>
            <p:cNvPr id="3" name="Picture 2">
              <a:extLst>
                <a:ext uri="{FF2B5EF4-FFF2-40B4-BE49-F238E27FC236}">
                  <a16:creationId xmlns:a16="http://schemas.microsoft.com/office/drawing/2014/main" id="{284866A4-5BEE-4FAD-A45F-7B63041CB810}"/>
                </a:ext>
              </a:extLst>
            </p:cNvPr>
            <p:cNvPicPr>
              <a:picLocks noChangeAspect="1"/>
            </p:cNvPicPr>
            <p:nvPr/>
          </p:nvPicPr>
          <p:blipFill>
            <a:blip r:embed="rId3"/>
            <a:stretch>
              <a:fillRect/>
            </a:stretch>
          </p:blipFill>
          <p:spPr>
            <a:xfrm>
              <a:off x="1319205" y="3796311"/>
              <a:ext cx="6888692" cy="2073987"/>
            </a:xfrm>
            <a:prstGeom prst="rect">
              <a:avLst/>
            </a:prstGeom>
          </p:spPr>
        </p:pic>
        <p:pic>
          <p:nvPicPr>
            <p:cNvPr id="7" name="Picture 6">
              <a:extLst>
                <a:ext uri="{FF2B5EF4-FFF2-40B4-BE49-F238E27FC236}">
                  <a16:creationId xmlns:a16="http://schemas.microsoft.com/office/drawing/2014/main" id="{0F57F700-670F-4591-B262-601061EC0232}"/>
                </a:ext>
              </a:extLst>
            </p:cNvPr>
            <p:cNvPicPr>
              <a:picLocks noChangeAspect="1"/>
            </p:cNvPicPr>
            <p:nvPr/>
          </p:nvPicPr>
          <p:blipFill rotWithShape="1">
            <a:blip r:embed="rId4"/>
            <a:srcRect b="16109"/>
            <a:stretch/>
          </p:blipFill>
          <p:spPr>
            <a:xfrm>
              <a:off x="1319206" y="3096309"/>
              <a:ext cx="6888691" cy="692731"/>
            </a:xfrm>
            <a:prstGeom prst="rect">
              <a:avLst/>
            </a:prstGeom>
          </p:spPr>
        </p:pic>
      </p:grpSp>
      <p:sp>
        <p:nvSpPr>
          <p:cNvPr id="11" name="Callout: Double Bent Line 10">
            <a:extLst>
              <a:ext uri="{FF2B5EF4-FFF2-40B4-BE49-F238E27FC236}">
                <a16:creationId xmlns:a16="http://schemas.microsoft.com/office/drawing/2014/main" id="{1BC6A394-E5F6-48E1-8481-E1815D9D18FD}"/>
              </a:ext>
            </a:extLst>
          </p:cNvPr>
          <p:cNvSpPr/>
          <p:nvPr/>
        </p:nvSpPr>
        <p:spPr>
          <a:xfrm>
            <a:off x="6080708" y="4622935"/>
            <a:ext cx="1656183" cy="554223"/>
          </a:xfrm>
          <a:prstGeom prst="borderCallout3">
            <a:avLst>
              <a:gd name="adj1" fmla="val 18750"/>
              <a:gd name="adj2" fmla="val -8333"/>
              <a:gd name="adj3" fmla="val 18750"/>
              <a:gd name="adj4" fmla="val -16667"/>
              <a:gd name="adj5" fmla="val 100000"/>
              <a:gd name="adj6" fmla="val -16667"/>
              <a:gd name="adj7" fmla="val 54574"/>
              <a:gd name="adj8" fmla="val -16426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800" dirty="0"/>
              <a:t>If author chooses NO, they will go to the screen on next slide</a:t>
            </a:r>
          </a:p>
        </p:txBody>
      </p:sp>
    </p:spTree>
    <p:extLst>
      <p:ext uri="{BB962C8B-B14F-4D97-AF65-F5344CB8AC3E}">
        <p14:creationId xmlns:p14="http://schemas.microsoft.com/office/powerpoint/2010/main" val="420619125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563" y="717310"/>
            <a:ext cx="6553224" cy="944562"/>
          </a:xfrm>
        </p:spPr>
        <p:txBody>
          <a:bodyPr/>
          <a:lstStyle/>
          <a:p>
            <a:r>
              <a:rPr lang="en-US" dirty="0"/>
              <a:t>Manuscript Acceptance –</a:t>
            </a:r>
            <a:br>
              <a:rPr lang="en-US" dirty="0"/>
            </a:br>
            <a:r>
              <a:rPr lang="en-US" dirty="0"/>
              <a:t>Journal Publishing Agreement (JPA) Tool</a:t>
            </a:r>
            <a:br>
              <a:rPr lang="en-US" dirty="0"/>
            </a:br>
            <a:endParaRPr lang="en-US" dirty="0"/>
          </a:p>
        </p:txBody>
      </p:sp>
      <p:sp>
        <p:nvSpPr>
          <p:cNvPr id="4" name="Footer Placeholder 3"/>
          <p:cNvSpPr>
            <a:spLocks noGrp="1"/>
          </p:cNvSpPr>
          <p:nvPr>
            <p:ph type="ftr" sz="quarter" idx="10"/>
          </p:nvPr>
        </p:nvSpPr>
        <p:spPr/>
        <p:txBody>
          <a:bodyPr/>
          <a:lstStyle/>
          <a:p>
            <a:pPr>
              <a:defRPr/>
            </a:pPr>
            <a:r>
              <a:rPr lang="en-US" dirty="0"/>
              <a:t>Proprietary and Confidential                                                                American Chemical Society</a:t>
            </a:r>
            <a:endParaRPr lang="en-GB" dirty="0"/>
          </a:p>
        </p:txBody>
      </p:sp>
      <p:sp>
        <p:nvSpPr>
          <p:cNvPr id="5" name="Slide Number Placeholder 4"/>
          <p:cNvSpPr>
            <a:spLocks noGrp="1"/>
          </p:cNvSpPr>
          <p:nvPr>
            <p:ph type="sldNum" sz="quarter" idx="11"/>
          </p:nvPr>
        </p:nvSpPr>
        <p:spPr/>
        <p:txBody>
          <a:bodyPr/>
          <a:lstStyle/>
          <a:p>
            <a:pPr>
              <a:defRPr/>
            </a:pPr>
            <a:fld id="{BCAAA321-D838-42E8-A39F-6CC9E389D6D2}" type="slidenum">
              <a:rPr lang="en-GB" smtClean="0"/>
              <a:pPr>
                <a:defRPr/>
              </a:pPr>
              <a:t>6</a:t>
            </a:fld>
            <a:endParaRPr lang="en-GB" dirty="0"/>
          </a:p>
        </p:txBody>
      </p:sp>
      <p:sp>
        <p:nvSpPr>
          <p:cNvPr id="8" name="TextBox 7">
            <a:extLst>
              <a:ext uri="{FF2B5EF4-FFF2-40B4-BE49-F238E27FC236}">
                <a16:creationId xmlns:a16="http://schemas.microsoft.com/office/drawing/2014/main" id="{1CD68117-4490-477F-BD67-B67A25811B83}"/>
              </a:ext>
            </a:extLst>
          </p:cNvPr>
          <p:cNvSpPr txBox="1"/>
          <p:nvPr/>
        </p:nvSpPr>
        <p:spPr>
          <a:xfrm>
            <a:off x="1286237" y="1349467"/>
            <a:ext cx="6599685" cy="954107"/>
          </a:xfrm>
          <a:prstGeom prst="rect">
            <a:avLst/>
          </a:prstGeom>
          <a:noFill/>
        </p:spPr>
        <p:txBody>
          <a:bodyPr wrap="square" rtlCol="0">
            <a:spAutoFit/>
          </a:bodyPr>
          <a:lstStyle/>
          <a:p>
            <a:endParaRPr lang="en-US" sz="2000" dirty="0"/>
          </a:p>
          <a:p>
            <a:pPr marL="285750" indent="-285750">
              <a:buFont typeface="Wingdings" panose="05000000000000000000" pitchFamily="2" charset="2"/>
              <a:buChar char="v"/>
            </a:pPr>
            <a:r>
              <a:rPr lang="en-US" dirty="0"/>
              <a:t>Interactively drives author to appropriate JPA based on journal, agreement affiliation and author response</a:t>
            </a:r>
          </a:p>
        </p:txBody>
      </p:sp>
      <p:pic>
        <p:nvPicPr>
          <p:cNvPr id="7" name="Picture 6">
            <a:extLst>
              <a:ext uri="{FF2B5EF4-FFF2-40B4-BE49-F238E27FC236}">
                <a16:creationId xmlns:a16="http://schemas.microsoft.com/office/drawing/2014/main" id="{C12ABC0B-FEAB-4095-AA2D-37525CB9CF23}"/>
              </a:ext>
            </a:extLst>
          </p:cNvPr>
          <p:cNvPicPr>
            <a:picLocks noChangeAspect="1"/>
          </p:cNvPicPr>
          <p:nvPr/>
        </p:nvPicPr>
        <p:blipFill>
          <a:blip r:embed="rId3"/>
          <a:stretch>
            <a:fillRect/>
          </a:stretch>
        </p:blipFill>
        <p:spPr>
          <a:xfrm>
            <a:off x="1286237" y="2686246"/>
            <a:ext cx="6427427" cy="3210946"/>
          </a:xfrm>
          <a:prstGeom prst="rect">
            <a:avLst/>
          </a:prstGeom>
        </p:spPr>
      </p:pic>
      <p:sp>
        <p:nvSpPr>
          <p:cNvPr id="9" name="TextBox 8">
            <a:extLst>
              <a:ext uri="{FF2B5EF4-FFF2-40B4-BE49-F238E27FC236}">
                <a16:creationId xmlns:a16="http://schemas.microsoft.com/office/drawing/2014/main" id="{502D7E02-2D6A-49A3-B315-17F9B54254EC}"/>
              </a:ext>
            </a:extLst>
          </p:cNvPr>
          <p:cNvSpPr txBox="1"/>
          <p:nvPr/>
        </p:nvSpPr>
        <p:spPr>
          <a:xfrm>
            <a:off x="851099" y="5899453"/>
            <a:ext cx="7488832" cy="307777"/>
          </a:xfrm>
          <a:prstGeom prst="rect">
            <a:avLst/>
          </a:prstGeom>
          <a:noFill/>
        </p:spPr>
        <p:txBody>
          <a:bodyPr wrap="square">
            <a:spAutoFit/>
          </a:bodyPr>
          <a:lstStyle/>
          <a:p>
            <a:pPr algn="ctr"/>
            <a:r>
              <a:rPr lang="en-US" sz="1400" dirty="0"/>
              <a:t>For more information - </a:t>
            </a:r>
            <a:r>
              <a:rPr lang="en-US" sz="1400" dirty="0">
                <a:hlinkClick r:id="rId4"/>
              </a:rPr>
              <a:t>Understanding copyright and the Journal Publishing Agreement</a:t>
            </a:r>
            <a:endParaRPr lang="en-US" sz="1400" dirty="0"/>
          </a:p>
        </p:txBody>
      </p:sp>
      <p:sp>
        <p:nvSpPr>
          <p:cNvPr id="6" name="Callout: Line 5">
            <a:extLst>
              <a:ext uri="{FF2B5EF4-FFF2-40B4-BE49-F238E27FC236}">
                <a16:creationId xmlns:a16="http://schemas.microsoft.com/office/drawing/2014/main" id="{3A3A5E46-292B-46B1-922F-46C1D9EADAE1}"/>
              </a:ext>
            </a:extLst>
          </p:cNvPr>
          <p:cNvSpPr/>
          <p:nvPr/>
        </p:nvSpPr>
        <p:spPr>
          <a:xfrm>
            <a:off x="6569351" y="2255351"/>
            <a:ext cx="1751707" cy="720080"/>
          </a:xfrm>
          <a:prstGeom prst="borderCallout1">
            <a:avLst>
              <a:gd name="adj1" fmla="val 18750"/>
              <a:gd name="adj2" fmla="val -8333"/>
              <a:gd name="adj3" fmla="val 188400"/>
              <a:gd name="adj4" fmla="val -203334"/>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900" dirty="0"/>
              <a:t>The author comes back to this screen if they choose NO on previous selection</a:t>
            </a:r>
          </a:p>
        </p:txBody>
      </p:sp>
    </p:spTree>
    <p:extLst>
      <p:ext uri="{BB962C8B-B14F-4D97-AF65-F5344CB8AC3E}">
        <p14:creationId xmlns:p14="http://schemas.microsoft.com/office/powerpoint/2010/main" val="49204745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98913"/>
            <a:ext cx="6553224" cy="944562"/>
          </a:xfrm>
        </p:spPr>
        <p:txBody>
          <a:bodyPr/>
          <a:lstStyle/>
          <a:p>
            <a:r>
              <a:rPr lang="en-US" dirty="0"/>
              <a:t>Manuscript Acceptance –</a:t>
            </a:r>
            <a:br>
              <a:rPr lang="en-US" dirty="0"/>
            </a:br>
            <a:r>
              <a:rPr lang="en-US" dirty="0"/>
              <a:t>Journal Publishing Agreement (JPA) Tool</a:t>
            </a:r>
            <a:br>
              <a:rPr lang="en-US" dirty="0"/>
            </a:br>
            <a:endParaRPr lang="en-US" dirty="0"/>
          </a:p>
        </p:txBody>
      </p:sp>
      <p:sp>
        <p:nvSpPr>
          <p:cNvPr id="4" name="Footer Placeholder 3"/>
          <p:cNvSpPr>
            <a:spLocks noGrp="1"/>
          </p:cNvSpPr>
          <p:nvPr>
            <p:ph type="ftr" sz="quarter" idx="10"/>
          </p:nvPr>
        </p:nvSpPr>
        <p:spPr/>
        <p:txBody>
          <a:bodyPr/>
          <a:lstStyle/>
          <a:p>
            <a:pPr>
              <a:defRPr/>
            </a:pPr>
            <a:r>
              <a:rPr lang="en-US" dirty="0"/>
              <a:t>Proprietary and Confidential                                                                American Chemical Society</a:t>
            </a:r>
            <a:endParaRPr lang="en-GB" dirty="0"/>
          </a:p>
        </p:txBody>
      </p:sp>
      <p:sp>
        <p:nvSpPr>
          <p:cNvPr id="5" name="Slide Number Placeholder 4"/>
          <p:cNvSpPr>
            <a:spLocks noGrp="1"/>
          </p:cNvSpPr>
          <p:nvPr>
            <p:ph type="sldNum" sz="quarter" idx="11"/>
          </p:nvPr>
        </p:nvSpPr>
        <p:spPr/>
        <p:txBody>
          <a:bodyPr/>
          <a:lstStyle/>
          <a:p>
            <a:pPr>
              <a:defRPr/>
            </a:pPr>
            <a:fld id="{BCAAA321-D838-42E8-A39F-6CC9E389D6D2}" type="slidenum">
              <a:rPr lang="en-GB" smtClean="0"/>
              <a:pPr>
                <a:defRPr/>
              </a:pPr>
              <a:t>7</a:t>
            </a:fld>
            <a:endParaRPr lang="en-GB" dirty="0"/>
          </a:p>
        </p:txBody>
      </p:sp>
      <p:sp>
        <p:nvSpPr>
          <p:cNvPr id="8" name="TextBox 7">
            <a:extLst>
              <a:ext uri="{FF2B5EF4-FFF2-40B4-BE49-F238E27FC236}">
                <a16:creationId xmlns:a16="http://schemas.microsoft.com/office/drawing/2014/main" id="{1CD68117-4490-477F-BD67-B67A25811B83}"/>
              </a:ext>
            </a:extLst>
          </p:cNvPr>
          <p:cNvSpPr txBox="1"/>
          <p:nvPr/>
        </p:nvSpPr>
        <p:spPr>
          <a:xfrm>
            <a:off x="1062115" y="959119"/>
            <a:ext cx="7019769" cy="2431435"/>
          </a:xfrm>
          <a:prstGeom prst="rect">
            <a:avLst/>
          </a:prstGeom>
          <a:noFill/>
        </p:spPr>
        <p:txBody>
          <a:bodyPr wrap="square" rtlCol="0">
            <a:spAutoFit/>
          </a:bodyPr>
          <a:lstStyle/>
          <a:p>
            <a:r>
              <a:rPr lang="en-US" sz="2400" dirty="0"/>
              <a:t>As author finishes the JPA3 Tool path, they are provided the link to complete Open Access transaction</a:t>
            </a:r>
          </a:p>
          <a:p>
            <a:endParaRPr lang="en-US" sz="2000" dirty="0"/>
          </a:p>
          <a:p>
            <a:pPr marL="342900" indent="-342900">
              <a:buFont typeface="Wingdings" panose="05000000000000000000" pitchFamily="2" charset="2"/>
              <a:buChar char="v"/>
            </a:pPr>
            <a:r>
              <a:rPr lang="en-US" sz="2000" dirty="0"/>
              <a:t>If they are affiliated with a </a:t>
            </a:r>
            <a:r>
              <a:rPr lang="en-US" sz="2000" u="sng" dirty="0"/>
              <a:t>Touch-Free Agreement </a:t>
            </a:r>
            <a:r>
              <a:rPr lang="en-US" sz="2000" dirty="0"/>
              <a:t>they do not get the link and are not required to complete any other actions to request funding.</a:t>
            </a:r>
          </a:p>
        </p:txBody>
      </p:sp>
      <p:pic>
        <p:nvPicPr>
          <p:cNvPr id="6" name="Picture 5">
            <a:extLst>
              <a:ext uri="{FF2B5EF4-FFF2-40B4-BE49-F238E27FC236}">
                <a16:creationId xmlns:a16="http://schemas.microsoft.com/office/drawing/2014/main" id="{CC69D0DC-1A20-4B5B-9A35-AC3148A81F62}"/>
              </a:ext>
            </a:extLst>
          </p:cNvPr>
          <p:cNvPicPr>
            <a:picLocks noChangeAspect="1"/>
          </p:cNvPicPr>
          <p:nvPr/>
        </p:nvPicPr>
        <p:blipFill>
          <a:blip r:embed="rId3"/>
          <a:stretch>
            <a:fillRect/>
          </a:stretch>
        </p:blipFill>
        <p:spPr>
          <a:xfrm>
            <a:off x="462396" y="3577714"/>
            <a:ext cx="8681604" cy="2696252"/>
          </a:xfrm>
          <a:prstGeom prst="rect">
            <a:avLst/>
          </a:prstGeom>
        </p:spPr>
      </p:pic>
    </p:spTree>
    <p:extLst>
      <p:ext uri="{BB962C8B-B14F-4D97-AF65-F5344CB8AC3E}">
        <p14:creationId xmlns:p14="http://schemas.microsoft.com/office/powerpoint/2010/main" val="133905758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729" y="138470"/>
            <a:ext cx="6553224" cy="944562"/>
          </a:xfrm>
        </p:spPr>
        <p:txBody>
          <a:bodyPr/>
          <a:lstStyle/>
          <a:p>
            <a:r>
              <a:rPr lang="en-US" sz="2200" dirty="0"/>
              <a:t>Author Completes Funding Request</a:t>
            </a:r>
            <a:br>
              <a:rPr lang="en-US" dirty="0"/>
            </a:br>
            <a:endParaRPr lang="en-US" dirty="0"/>
          </a:p>
        </p:txBody>
      </p:sp>
      <p:sp>
        <p:nvSpPr>
          <p:cNvPr id="4" name="Footer Placeholder 3"/>
          <p:cNvSpPr>
            <a:spLocks noGrp="1"/>
          </p:cNvSpPr>
          <p:nvPr>
            <p:ph type="ftr" sz="quarter" idx="10"/>
          </p:nvPr>
        </p:nvSpPr>
        <p:spPr/>
        <p:txBody>
          <a:bodyPr/>
          <a:lstStyle/>
          <a:p>
            <a:pPr>
              <a:defRPr/>
            </a:pPr>
            <a:r>
              <a:rPr lang="en-US" dirty="0"/>
              <a:t>Proprietary and Confidential                                                                American Chemical Society</a:t>
            </a:r>
            <a:endParaRPr lang="en-GB" dirty="0"/>
          </a:p>
        </p:txBody>
      </p:sp>
      <p:sp>
        <p:nvSpPr>
          <p:cNvPr id="5" name="Slide Number Placeholder 4"/>
          <p:cNvSpPr>
            <a:spLocks noGrp="1"/>
          </p:cNvSpPr>
          <p:nvPr>
            <p:ph type="sldNum" sz="quarter" idx="11"/>
          </p:nvPr>
        </p:nvSpPr>
        <p:spPr/>
        <p:txBody>
          <a:bodyPr/>
          <a:lstStyle/>
          <a:p>
            <a:pPr>
              <a:defRPr/>
            </a:pPr>
            <a:fld id="{BCAAA321-D838-42E8-A39F-6CC9E389D6D2}" type="slidenum">
              <a:rPr lang="en-GB" smtClean="0"/>
              <a:pPr>
                <a:defRPr/>
              </a:pPr>
              <a:t>8</a:t>
            </a:fld>
            <a:endParaRPr lang="en-GB" dirty="0"/>
          </a:p>
        </p:txBody>
      </p:sp>
      <p:pic>
        <p:nvPicPr>
          <p:cNvPr id="10" name="Picture 9">
            <a:extLst>
              <a:ext uri="{FF2B5EF4-FFF2-40B4-BE49-F238E27FC236}">
                <a16:creationId xmlns:a16="http://schemas.microsoft.com/office/drawing/2014/main" id="{51BE97EA-63E9-49FB-AB2A-D1D890F3E62A}"/>
              </a:ext>
            </a:extLst>
          </p:cNvPr>
          <p:cNvPicPr>
            <a:picLocks noChangeAspect="1"/>
          </p:cNvPicPr>
          <p:nvPr/>
        </p:nvPicPr>
        <p:blipFill>
          <a:blip r:embed="rId3"/>
          <a:stretch>
            <a:fillRect/>
          </a:stretch>
        </p:blipFill>
        <p:spPr>
          <a:xfrm>
            <a:off x="611560" y="763035"/>
            <a:ext cx="2160240" cy="2463431"/>
          </a:xfrm>
          <a:prstGeom prst="rect">
            <a:avLst/>
          </a:prstGeom>
        </p:spPr>
      </p:pic>
      <p:grpSp>
        <p:nvGrpSpPr>
          <p:cNvPr id="21" name="Group 20">
            <a:extLst>
              <a:ext uri="{FF2B5EF4-FFF2-40B4-BE49-F238E27FC236}">
                <a16:creationId xmlns:a16="http://schemas.microsoft.com/office/drawing/2014/main" id="{0E0303EC-CA60-47D4-9FBA-A5478735D86B}"/>
              </a:ext>
            </a:extLst>
          </p:cNvPr>
          <p:cNvGrpSpPr/>
          <p:nvPr/>
        </p:nvGrpSpPr>
        <p:grpSpPr>
          <a:xfrm>
            <a:off x="6057100" y="4641333"/>
            <a:ext cx="2736304" cy="1773238"/>
            <a:chOff x="5724128" y="4643483"/>
            <a:chExt cx="2736304" cy="1773238"/>
          </a:xfrm>
        </p:grpSpPr>
        <p:pic>
          <p:nvPicPr>
            <p:cNvPr id="19" name="Graphic 18" descr="No sign">
              <a:extLst>
                <a:ext uri="{FF2B5EF4-FFF2-40B4-BE49-F238E27FC236}">
                  <a16:creationId xmlns:a16="http://schemas.microsoft.com/office/drawing/2014/main" id="{1A6368F4-EF7D-4454-9B74-9CF455C74A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85681" y="4643483"/>
              <a:ext cx="1773238" cy="1773238"/>
            </a:xfrm>
            <a:prstGeom prst="rect">
              <a:avLst/>
            </a:prstGeom>
          </p:spPr>
        </p:pic>
        <p:sp>
          <p:nvSpPr>
            <p:cNvPr id="20" name="TextBox 19">
              <a:extLst>
                <a:ext uri="{FF2B5EF4-FFF2-40B4-BE49-F238E27FC236}">
                  <a16:creationId xmlns:a16="http://schemas.microsoft.com/office/drawing/2014/main" id="{5D55942E-E16B-43CC-BD5F-DAE059671881}"/>
                </a:ext>
              </a:extLst>
            </p:cNvPr>
            <p:cNvSpPr txBox="1"/>
            <p:nvPr/>
          </p:nvSpPr>
          <p:spPr>
            <a:xfrm>
              <a:off x="5724128" y="4941729"/>
              <a:ext cx="2736304" cy="1077218"/>
            </a:xfrm>
            <a:prstGeom prst="rect">
              <a:avLst/>
            </a:prstGeom>
            <a:noFill/>
          </p:spPr>
          <p:txBody>
            <a:bodyPr wrap="square" rtlCol="0">
              <a:spAutoFit/>
            </a:bodyPr>
            <a:lstStyle/>
            <a:p>
              <a:pPr algn="ctr"/>
              <a:r>
                <a:rPr lang="en-US" sz="1600" i="1" dirty="0">
                  <a:solidFill>
                    <a:schemeClr val="accent4">
                      <a:lumMod val="75000"/>
                      <a:lumOff val="25000"/>
                    </a:schemeClr>
                  </a:solidFill>
                </a:rPr>
                <a:t>This step is skipped if author is affiliated with an institution set up on a </a:t>
              </a:r>
            </a:p>
            <a:p>
              <a:pPr algn="ctr"/>
              <a:r>
                <a:rPr lang="en-US" sz="1600" i="1" dirty="0">
                  <a:solidFill>
                    <a:schemeClr val="accent4">
                      <a:lumMod val="75000"/>
                      <a:lumOff val="25000"/>
                    </a:schemeClr>
                  </a:solidFill>
                </a:rPr>
                <a:t>Touch-Free Agreement</a:t>
              </a:r>
            </a:p>
          </p:txBody>
        </p:sp>
      </p:grpSp>
      <p:pic>
        <p:nvPicPr>
          <p:cNvPr id="12" name="Picture 11">
            <a:extLst>
              <a:ext uri="{FF2B5EF4-FFF2-40B4-BE49-F238E27FC236}">
                <a16:creationId xmlns:a16="http://schemas.microsoft.com/office/drawing/2014/main" id="{241B6537-8FDE-4C75-9F67-839FB6A15D1E}"/>
              </a:ext>
            </a:extLst>
          </p:cNvPr>
          <p:cNvPicPr>
            <a:picLocks noChangeAspect="1"/>
          </p:cNvPicPr>
          <p:nvPr/>
        </p:nvPicPr>
        <p:blipFill rotWithShape="1">
          <a:blip r:embed="rId6"/>
          <a:srcRect b="44180"/>
          <a:stretch/>
        </p:blipFill>
        <p:spPr>
          <a:xfrm>
            <a:off x="4139952" y="823216"/>
            <a:ext cx="4724133" cy="2749800"/>
          </a:xfrm>
          <a:prstGeom prst="rect">
            <a:avLst/>
          </a:prstGeom>
          <a:ln w="6350">
            <a:solidFill>
              <a:schemeClr val="tx1"/>
            </a:solidFill>
          </a:ln>
        </p:spPr>
      </p:pic>
      <p:pic>
        <p:nvPicPr>
          <p:cNvPr id="16" name="Picture 15">
            <a:extLst>
              <a:ext uri="{FF2B5EF4-FFF2-40B4-BE49-F238E27FC236}">
                <a16:creationId xmlns:a16="http://schemas.microsoft.com/office/drawing/2014/main" id="{9027B4EE-C2BD-4B17-80CF-E89A4EDEA22C}"/>
              </a:ext>
            </a:extLst>
          </p:cNvPr>
          <p:cNvPicPr>
            <a:picLocks noChangeAspect="1"/>
          </p:cNvPicPr>
          <p:nvPr/>
        </p:nvPicPr>
        <p:blipFill>
          <a:blip r:embed="rId7"/>
          <a:stretch>
            <a:fillRect/>
          </a:stretch>
        </p:blipFill>
        <p:spPr>
          <a:xfrm>
            <a:off x="485876" y="3298275"/>
            <a:ext cx="5598292" cy="3068154"/>
          </a:xfrm>
          <a:prstGeom prst="rect">
            <a:avLst/>
          </a:prstGeom>
        </p:spPr>
      </p:pic>
    </p:spTree>
    <p:extLst>
      <p:ext uri="{BB962C8B-B14F-4D97-AF65-F5344CB8AC3E}">
        <p14:creationId xmlns:p14="http://schemas.microsoft.com/office/powerpoint/2010/main" val="92889454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729" y="138470"/>
            <a:ext cx="6553224" cy="944562"/>
          </a:xfrm>
        </p:spPr>
        <p:txBody>
          <a:bodyPr/>
          <a:lstStyle/>
          <a:p>
            <a:r>
              <a:rPr lang="en-US" dirty="0"/>
              <a:t>Agreement Administrator Notifications</a:t>
            </a:r>
            <a:br>
              <a:rPr lang="en-US" dirty="0"/>
            </a:br>
            <a:endParaRPr lang="en-US" dirty="0"/>
          </a:p>
        </p:txBody>
      </p:sp>
      <p:sp>
        <p:nvSpPr>
          <p:cNvPr id="4" name="Footer Placeholder 3"/>
          <p:cNvSpPr>
            <a:spLocks noGrp="1"/>
          </p:cNvSpPr>
          <p:nvPr>
            <p:ph type="ftr" sz="quarter" idx="10"/>
          </p:nvPr>
        </p:nvSpPr>
        <p:spPr/>
        <p:txBody>
          <a:bodyPr/>
          <a:lstStyle/>
          <a:p>
            <a:pPr>
              <a:defRPr/>
            </a:pPr>
            <a:r>
              <a:rPr lang="en-US" dirty="0"/>
              <a:t>Proprietary and Confidential                                                                American Chemical Society</a:t>
            </a:r>
            <a:endParaRPr lang="en-GB" dirty="0"/>
          </a:p>
        </p:txBody>
      </p:sp>
      <p:sp>
        <p:nvSpPr>
          <p:cNvPr id="5" name="Slide Number Placeholder 4"/>
          <p:cNvSpPr>
            <a:spLocks noGrp="1"/>
          </p:cNvSpPr>
          <p:nvPr>
            <p:ph type="sldNum" sz="quarter" idx="11"/>
          </p:nvPr>
        </p:nvSpPr>
        <p:spPr/>
        <p:txBody>
          <a:bodyPr/>
          <a:lstStyle/>
          <a:p>
            <a:pPr>
              <a:defRPr/>
            </a:pPr>
            <a:fld id="{BCAAA321-D838-42E8-A39F-6CC9E389D6D2}" type="slidenum">
              <a:rPr lang="en-GB" smtClean="0"/>
              <a:pPr>
                <a:defRPr/>
              </a:pPr>
              <a:t>9</a:t>
            </a:fld>
            <a:endParaRPr lang="en-GB" dirty="0"/>
          </a:p>
        </p:txBody>
      </p:sp>
      <p:grpSp>
        <p:nvGrpSpPr>
          <p:cNvPr id="6" name="Group 5">
            <a:extLst>
              <a:ext uri="{FF2B5EF4-FFF2-40B4-BE49-F238E27FC236}">
                <a16:creationId xmlns:a16="http://schemas.microsoft.com/office/drawing/2014/main" id="{4C0C4B20-BF60-4781-910E-A386D2AFD490}"/>
              </a:ext>
            </a:extLst>
          </p:cNvPr>
          <p:cNvGrpSpPr/>
          <p:nvPr/>
        </p:nvGrpSpPr>
        <p:grpSpPr>
          <a:xfrm>
            <a:off x="2575401" y="2060847"/>
            <a:ext cx="3652784" cy="4118901"/>
            <a:chOff x="2338075" y="1171260"/>
            <a:chExt cx="4467849" cy="451548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8075" y="1171260"/>
              <a:ext cx="4467849" cy="4515480"/>
            </a:xfrm>
            <a:prstGeom prst="rect">
              <a:avLst/>
            </a:prstGeom>
            <a:solidFill>
              <a:schemeClr val="bg1"/>
            </a:solidFill>
            <a:ln>
              <a:solidFill>
                <a:schemeClr val="bg1"/>
              </a:solidFill>
            </a:ln>
          </p:spPr>
        </p:pic>
        <p:sp>
          <p:nvSpPr>
            <p:cNvPr id="8" name="Rectangle 7"/>
            <p:cNvSpPr/>
            <p:nvPr/>
          </p:nvSpPr>
          <p:spPr>
            <a:xfrm>
              <a:off x="4211960" y="4496664"/>
              <a:ext cx="1553316" cy="10990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3566517" y="4639009"/>
              <a:ext cx="1290885" cy="14401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3718917" y="4783024"/>
              <a:ext cx="1290885" cy="14401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DE2D5B2-3B70-4C14-A17A-73993589050E}"/>
                </a:ext>
              </a:extLst>
            </p:cNvPr>
            <p:cNvSpPr/>
            <p:nvPr/>
          </p:nvSpPr>
          <p:spPr>
            <a:xfrm>
              <a:off x="3795341" y="4352649"/>
              <a:ext cx="1553316" cy="10990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0" name="Picture 9">
            <a:extLst>
              <a:ext uri="{FF2B5EF4-FFF2-40B4-BE49-F238E27FC236}">
                <a16:creationId xmlns:a16="http://schemas.microsoft.com/office/drawing/2014/main" id="{C361D10B-F45C-4234-9751-8A6015AA4E81}"/>
              </a:ext>
            </a:extLst>
          </p:cNvPr>
          <p:cNvPicPr>
            <a:picLocks noChangeAspect="1"/>
          </p:cNvPicPr>
          <p:nvPr/>
        </p:nvPicPr>
        <p:blipFill>
          <a:blip r:embed="rId4"/>
          <a:stretch>
            <a:fillRect/>
          </a:stretch>
        </p:blipFill>
        <p:spPr>
          <a:xfrm>
            <a:off x="518730" y="678251"/>
            <a:ext cx="2096936" cy="2390709"/>
          </a:xfrm>
          <a:prstGeom prst="rect">
            <a:avLst/>
          </a:prstGeom>
        </p:spPr>
      </p:pic>
      <p:pic>
        <p:nvPicPr>
          <p:cNvPr id="7" name="Picture 6">
            <a:extLst>
              <a:ext uri="{FF2B5EF4-FFF2-40B4-BE49-F238E27FC236}">
                <a16:creationId xmlns:a16="http://schemas.microsoft.com/office/drawing/2014/main" id="{800FD9A1-D9B8-4473-9FA6-3B6F9ECF1078}"/>
              </a:ext>
            </a:extLst>
          </p:cNvPr>
          <p:cNvPicPr>
            <a:picLocks noChangeAspect="1"/>
          </p:cNvPicPr>
          <p:nvPr/>
        </p:nvPicPr>
        <p:blipFill>
          <a:blip r:embed="rId5"/>
          <a:stretch>
            <a:fillRect/>
          </a:stretch>
        </p:blipFill>
        <p:spPr>
          <a:xfrm>
            <a:off x="4973152" y="989608"/>
            <a:ext cx="3871296" cy="1791320"/>
          </a:xfrm>
          <a:prstGeom prst="rect">
            <a:avLst/>
          </a:prstGeom>
        </p:spPr>
      </p:pic>
    </p:spTree>
    <p:extLst>
      <p:ext uri="{BB962C8B-B14F-4D97-AF65-F5344CB8AC3E}">
        <p14:creationId xmlns:p14="http://schemas.microsoft.com/office/powerpoint/2010/main" val="3090724947"/>
      </p:ext>
    </p:extLst>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F175813FECA204DBD9A36D2197CC807" ma:contentTypeVersion="12" ma:contentTypeDescription="Opprett et nytt dokument." ma:contentTypeScope="" ma:versionID="77976d127994618136183bbb93380822">
  <xsd:schema xmlns:xsd="http://www.w3.org/2001/XMLSchema" xmlns:xs="http://www.w3.org/2001/XMLSchema" xmlns:p="http://schemas.microsoft.com/office/2006/metadata/properties" xmlns:ns2="689de802-d8bd-42ff-ac62-c21d4f27f25e" xmlns:ns3="41b6089f-fd40-40f9-aa6e-3829ac65ff58" targetNamespace="http://schemas.microsoft.com/office/2006/metadata/properties" ma:root="true" ma:fieldsID="5a902fe316e5841c1a7ca87dce6dfae5" ns2:_="" ns3:_="">
    <xsd:import namespace="689de802-d8bd-42ff-ac62-c21d4f27f25e"/>
    <xsd:import namespace="41b6089f-fd40-40f9-aa6e-3829ac65ff5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9de802-d8bd-42ff-ac62-c21d4f27f2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1b6089f-fd40-40f9-aa6e-3829ac65ff58"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82F9DF-D0EE-4DE0-8FAE-7D8C130E9F6B}"/>
</file>

<file path=customXml/itemProps2.xml><?xml version="1.0" encoding="utf-8"?>
<ds:datastoreItem xmlns:ds="http://schemas.openxmlformats.org/officeDocument/2006/customXml" ds:itemID="{E89EFF55-4ECC-451D-A339-BCE901B55010}"/>
</file>

<file path=customXml/itemProps3.xml><?xml version="1.0" encoding="utf-8"?>
<ds:datastoreItem xmlns:ds="http://schemas.openxmlformats.org/officeDocument/2006/customXml" ds:itemID="{EA7B5E59-E432-4FE8-BAB8-5BDF138E4B0D}"/>
</file>

<file path=docProps/app.xml><?xml version="1.0" encoding="utf-8"?>
<Properties xmlns="http://schemas.openxmlformats.org/officeDocument/2006/extended-properties" xmlns:vt="http://schemas.openxmlformats.org/officeDocument/2006/docPropsVTypes">
  <TotalTime>2883</TotalTime>
  <Words>1055</Words>
  <Application>Microsoft Office PowerPoint</Application>
  <PresentationFormat>On-screen Show (4:3)</PresentationFormat>
  <Paragraphs>109</Paragraphs>
  <Slides>14</Slides>
  <Notes>14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14</vt:i4>
      </vt:variant>
    </vt:vector>
  </HeadingPairs>
  <TitlesOfParts>
    <vt:vector size="18" baseType="lpstr">
      <vt:lpstr>Arial</vt:lpstr>
      <vt:lpstr>Wingdings</vt:lpstr>
      <vt:lpstr>Default Design</vt:lpstr>
      <vt:lpstr>Custom Design</vt:lpstr>
      <vt:lpstr>Publishing Open Access with ACS Publications</vt:lpstr>
      <vt:lpstr>Need Information on ACS Open Science? </vt:lpstr>
      <vt:lpstr>OA Agreement Affiliation Starts with Author Submission to ACS Paragon Plus</vt:lpstr>
      <vt:lpstr>Manuscript Acceptance – Journal Publishing Agreement (JPA) Tool </vt:lpstr>
      <vt:lpstr>Manuscript Acceptance – Journal Publishing Agreement (JPA) Tool </vt:lpstr>
      <vt:lpstr>Manuscript Acceptance – Journal Publishing Agreement (JPA) Tool </vt:lpstr>
      <vt:lpstr>Manuscript Acceptance – Journal Publishing Agreement (JPA) Tool </vt:lpstr>
      <vt:lpstr>Author Completes Funding Request </vt:lpstr>
      <vt:lpstr>Agreement Administrator Notifications </vt:lpstr>
      <vt:lpstr>Billing Profiles-all Publishers in one place </vt:lpstr>
      <vt:lpstr>Funding Requests-all articles in one place </vt:lpstr>
      <vt:lpstr>Author is notified of Approval/Denial </vt:lpstr>
      <vt:lpstr>Agreement Administrator Reporting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Publishing Open Access with ACS Publications</dc:title>
  <dc:creator>Lands, Rhonda W</dc:creator>
  <cp:lastModifiedBy>Solveig Wikstrøm</cp:lastModifiedBy>
  <cp:revision>20</cp:revision>
  <cp:lastPrinted>2020-09-27T17:21:52Z</cp:lastPrinted>
  <dcterms:created xsi:type="dcterms:W3CDTF">2020-09-17T18:10:00Z</dcterms:created>
  <dcterms:modified xsi:type="dcterms:W3CDTF">2021-01-29T09:17:14Z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0x0101000F175813FECA204DBD9A36D2197CC807</vt:lpwstr>
  </property>
</Properties>
</file>